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4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660066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90" d="100"/>
          <a:sy n="90" d="100"/>
        </p:scale>
        <p:origin x="-504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hotoshop-master.ru/adds/scrapbooking/24042-skrap-nabor-vremya-vesnyi-3.html" TargetMode="External"/><Relationship Id="rId2" Type="http://schemas.openxmlformats.org/officeDocument/2006/relationships/hyperlink" Target="http://linda6035.ucoz.ru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1691680" y="1628800"/>
            <a:ext cx="6480720" cy="3960733"/>
            <a:chOff x="1115616" y="2955212"/>
            <a:chExt cx="7165477" cy="494281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955212"/>
              <a:ext cx="7165477" cy="1317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6000" b="1" dirty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80008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Шаблон </a:t>
              </a: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80008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презентации</a:t>
              </a: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80008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11780" y="6400070"/>
              <a:ext cx="5573148" cy="14979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Автор  шаблона: </a:t>
              </a:r>
              <a:r>
                <a:rPr lang="ru-RU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Фокина Лидия Петровна,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учитель начальных </a:t>
              </a:r>
              <a:r>
                <a:rPr lang="ru-RU" dirty="0" smtClean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классов МКОУ </a:t>
              </a:r>
              <a:r>
                <a:rPr lang="ru-RU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«СОШ ст. Евсино»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err="1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Искитимского</a:t>
              </a:r>
              <a:r>
                <a:rPr lang="ru-RU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 района  </a:t>
              </a:r>
              <a:r>
                <a:rPr lang="ru-RU" dirty="0" smtClean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Новосибирской </a:t>
              </a:r>
              <a:r>
                <a:rPr lang="ru-RU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области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2017</a:t>
              </a:r>
              <a:endParaRPr lang="ru-RU" dirty="0">
                <a:solidFill>
                  <a:srgbClr val="800080"/>
                </a:solidFill>
                <a:latin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798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691680" y="2078376"/>
            <a:ext cx="5760640" cy="3378685"/>
            <a:chOff x="607288" y="-815361"/>
            <a:chExt cx="7925152" cy="487044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607288" y="-815361"/>
              <a:ext cx="7925152" cy="4303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rgbClr val="800080"/>
                  </a:solidFill>
                  <a:latin typeface="Monotype Corsiva" pitchFamily="66" charset="0"/>
                  <a:cs typeface="Arial" charset="0"/>
                </a:rPr>
                <a:t>Вы можете использовать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rgbClr val="800080"/>
                  </a:solidFill>
                  <a:latin typeface="Monotype Corsiva" pitchFamily="66" charset="0"/>
                  <a:cs typeface="Arial" charset="0"/>
                </a:rPr>
                <a:t>данное оформление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rgbClr val="800080"/>
                  </a:solidFill>
                  <a:latin typeface="Monotype Corsiva" pitchFamily="66" charset="0"/>
                  <a:cs typeface="Arial" charset="0"/>
                </a:rPr>
                <a:t>для создания своих презентаций,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rgbClr val="800080"/>
                  </a:solidFill>
                  <a:latin typeface="Monotype Corsiva" pitchFamily="66" charset="0"/>
                  <a:cs typeface="Arial" charset="0"/>
                </a:rPr>
                <a:t>но в своей презентации вы должны указать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rgbClr val="800080"/>
                  </a:solidFill>
                  <a:latin typeface="Monotype Corsiva" pitchFamily="66" charset="0"/>
                  <a:cs typeface="Arial" charset="0"/>
                </a:rPr>
                <a:t>источник шаблона: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800" dirty="0">
                <a:solidFill>
                  <a:srgbClr val="800080"/>
                </a:solidFill>
                <a:latin typeface="Monotype Corsiva" pitchFamily="66" charset="0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Фокина Лидия Петровна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учитель начальных классов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МКОУ «СОШ ст. Евсино»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err="1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Искитимского</a:t>
              </a:r>
              <a:r>
                <a:rPr lang="ru-RU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 района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Новосибирской области</a:t>
              </a:r>
              <a:endParaRPr lang="ru-RU" dirty="0">
                <a:solidFill>
                  <a:srgbClr val="800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478317"/>
              <a:ext cx="6491880" cy="576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rgbClr val="800080"/>
                  </a:solidFill>
                  <a:latin typeface="Monotype Corsiva" pitchFamily="66" charset="0"/>
                  <a:cs typeface="Arial" charset="0"/>
                </a:rPr>
                <a:t>Сайт</a:t>
              </a:r>
              <a:r>
                <a:rPr lang="en-US" sz="2000" b="1" dirty="0" smtClean="0">
                  <a:solidFill>
                    <a:srgbClr val="800080"/>
                  </a:solidFill>
                  <a:latin typeface="Monotype Corsiva" pitchFamily="66" charset="0"/>
                  <a:hlinkClick r:id="rId2"/>
                </a:rPr>
                <a:t> http://linda6035.ucoz.ru/</a:t>
              </a:r>
              <a:r>
                <a:rPr lang="ru-RU" sz="2000" dirty="0" smtClean="0">
                  <a:solidFill>
                    <a:srgbClr val="800080"/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en-US" sz="2000" dirty="0" smtClean="0">
                  <a:solidFill>
                    <a:srgbClr val="800080"/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ru-RU" sz="2000" dirty="0" smtClean="0">
                  <a:solidFill>
                    <a:srgbClr val="800080"/>
                  </a:solidFill>
                  <a:latin typeface="Monotype Corsiva" pitchFamily="66" charset="0"/>
                  <a:cs typeface="Arial" charset="0"/>
                </a:rPr>
                <a:t> </a:t>
              </a:r>
              <a:endParaRPr lang="ru-RU" sz="2000" dirty="0">
                <a:solidFill>
                  <a:srgbClr val="800080"/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691680" y="5906608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800080"/>
                </a:solidFill>
                <a:latin typeface="Monotype Corsiva" pitchFamily="66" charset="0"/>
              </a:rPr>
              <a:t>На момент создания ресурса ссылки являются активными</a:t>
            </a:r>
            <a:endParaRPr lang="ru-RU" b="1" dirty="0">
              <a:solidFill>
                <a:srgbClr val="800080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751" y="620688"/>
            <a:ext cx="4724498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800080"/>
                </a:solidFill>
                <a:latin typeface="Monotype Corsiva" pitchFamily="66" charset="0"/>
              </a:rPr>
              <a:t>Информационные источники</a:t>
            </a:r>
          </a:p>
          <a:p>
            <a:pPr algn="ctr"/>
            <a:r>
              <a:rPr lang="ru-RU" dirty="0" smtClean="0">
                <a:solidFill>
                  <a:srgbClr val="800080"/>
                </a:solidFill>
                <a:latin typeface="Monotype Corsiva" pitchFamily="66" charset="0"/>
              </a:rPr>
              <a:t>Шаблон составлен из фигур программы </a:t>
            </a:r>
            <a:r>
              <a:rPr lang="en-US" dirty="0" smtClean="0">
                <a:solidFill>
                  <a:srgbClr val="800080"/>
                </a:solidFill>
                <a:latin typeface="Monotype Corsiva" pitchFamily="66" charset="0"/>
              </a:rPr>
              <a:t>PowerPoint</a:t>
            </a:r>
            <a:endParaRPr lang="ru-RU" dirty="0" smtClean="0">
              <a:solidFill>
                <a:srgbClr val="800080"/>
              </a:solidFill>
              <a:latin typeface="Monotype Corsiva" pitchFamily="66" charset="0"/>
            </a:endParaRPr>
          </a:p>
          <a:p>
            <a:pPr algn="ctr"/>
            <a:r>
              <a:rPr lang="ru-RU" u="sng" dirty="0" err="1">
                <a:solidFill>
                  <a:srgbClr val="800080"/>
                </a:solidFill>
                <a:latin typeface="Monotype Corsiva" pitchFamily="66" charset="0"/>
                <a:hlinkClick r:id="rId3"/>
              </a:rPr>
              <a:t>Скраб</a:t>
            </a:r>
            <a:r>
              <a:rPr lang="ru-RU" u="sng" dirty="0">
                <a:solidFill>
                  <a:srgbClr val="800080"/>
                </a:solidFill>
                <a:latin typeface="Monotype Corsiva" pitchFamily="66" charset="0"/>
                <a:hlinkClick r:id="rId3"/>
              </a:rPr>
              <a:t> набор</a:t>
            </a:r>
            <a:endParaRPr lang="ru-RU" dirty="0">
              <a:solidFill>
                <a:srgbClr val="800080"/>
              </a:solidFill>
              <a:latin typeface="Monotype Corsiva" pitchFamily="66" charset="0"/>
            </a:endParaRPr>
          </a:p>
          <a:p>
            <a:pPr algn="ctr"/>
            <a:endParaRPr lang="ru-RU" dirty="0">
              <a:solidFill>
                <a:srgbClr val="80008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6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60033"/>
      </a:hlink>
      <a:folHlink>
        <a:srgbClr val="660033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83</Words>
  <Application>Microsoft Office PowerPoint</Application>
  <PresentationFormat>Экран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1_Тема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Геометрические фантазии</dc:title>
  <dc:creator>Фокина Лидия Петровна</dc:creator>
  <cp:keywords>Шаблон презентации</cp:keywords>
  <cp:lastModifiedBy>Фокина Лидия Петровна</cp:lastModifiedBy>
  <cp:revision>57</cp:revision>
  <dcterms:created xsi:type="dcterms:W3CDTF">2014-07-06T18:18:01Z</dcterms:created>
  <dcterms:modified xsi:type="dcterms:W3CDTF">2017-10-15T10:42:30Z</dcterms:modified>
</cp:coreProperties>
</file>