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A00"/>
    <a:srgbClr val="972B01"/>
    <a:srgbClr val="B94900"/>
    <a:srgbClr val="712703"/>
    <a:srgbClr val="92300F"/>
    <a:srgbClr val="A9915D"/>
    <a:srgbClr val="AD9861"/>
    <a:srgbClr val="8A733F"/>
    <a:srgbClr val="FCFCE9"/>
    <a:srgbClr val="F5F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1" d="100"/>
          <a:sy n="111" d="100"/>
        </p:scale>
        <p:origin x="14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2866" y="1153115"/>
            <a:ext cx="5138265" cy="18876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>
              <a:lnSpc>
                <a:spcPts val="7000"/>
              </a:lnSpc>
            </a:pPr>
            <a:r>
              <a:rPr lang="ru-RU" sz="6600" b="1" dirty="0" smtClean="0">
                <a:ln w="19050">
                  <a:noFill/>
                </a:ln>
                <a:solidFill>
                  <a:srgbClr val="922A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Название</a:t>
            </a:r>
          </a:p>
          <a:p>
            <a:pPr algn="ctr">
              <a:lnSpc>
                <a:spcPts val="7000"/>
              </a:lnSpc>
            </a:pPr>
            <a:r>
              <a:rPr lang="ru-RU" sz="6600" b="1" dirty="0" smtClean="0">
                <a:ln w="19050">
                  <a:noFill/>
                </a:ln>
                <a:solidFill>
                  <a:srgbClr val="922A00"/>
                </a:solidFill>
                <a:effectLst>
                  <a:glow rad="457200">
                    <a:schemeClr val="bg1">
                      <a:alpha val="60000"/>
                    </a:schemeClr>
                  </a:glow>
                </a:effectLst>
                <a:latin typeface="Franklin Gothic Demi" panose="020B0703020102020204" pitchFamily="34" charset="0"/>
                <a:ea typeface="Tahoma" panose="020B0604030504040204" pitchFamily="34" charset="0"/>
                <a:cs typeface="Gotham Pro Black" panose="02000903040000020004" pitchFamily="50" charset="0"/>
              </a:rPr>
              <a:t>презентации</a:t>
            </a:r>
            <a:endParaRPr lang="ru-RU" sz="6600" b="1" dirty="0">
              <a:ln w="19050">
                <a:noFill/>
              </a:ln>
              <a:solidFill>
                <a:srgbClr val="922A00"/>
              </a:solidFill>
              <a:effectLst>
                <a:glow rad="457200">
                  <a:schemeClr val="bg1">
                    <a:alpha val="60000"/>
                  </a:schemeClr>
                </a:glow>
              </a:effectLst>
              <a:latin typeface="Franklin Gothic Demi" panose="020B0703020102020204" pitchFamily="34" charset="0"/>
              <a:ea typeface="Tahoma" panose="020B0604030504040204" pitchFamily="34" charset="0"/>
              <a:cs typeface="Gotham Pro Black" panose="020009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8681" y="3721049"/>
            <a:ext cx="263795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Автор:</a:t>
            </a:r>
            <a:endParaRPr lang="ru-RU" sz="2800" dirty="0">
              <a:latin typeface="Franklin Gothic Book" panose="020B05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686" y="1330734"/>
            <a:ext cx="2637950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ranklin Gothic Book" panose="020B05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50856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ln w="9525">
                  <a:noFill/>
                </a:ln>
                <a:solidFill>
                  <a:srgbClr val="922A00"/>
                </a:solidFill>
                <a:latin typeface="Franklin Gothic Demi" panose="020B07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Заголовок слайда</a:t>
            </a:r>
            <a:endParaRPr lang="ru-RU" sz="3600" dirty="0">
              <a:ln w="9525">
                <a:noFill/>
              </a:ln>
              <a:solidFill>
                <a:srgbClr val="922A00"/>
              </a:solidFill>
              <a:latin typeface="Franklin Gothic Demi" panose="020B07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3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0686" y="718261"/>
            <a:ext cx="2637950" cy="57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ru-RU" sz="2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Gotham Pro" panose="02000503040000020004" pitchFamily="50" charset="0"/>
              </a:rPr>
              <a:t>Текст слайда</a:t>
            </a:r>
            <a:endParaRPr lang="ru-RU" sz="2400" dirty="0">
              <a:latin typeface="Franklin Gothic Book" panose="020B0503020102020204" pitchFamily="34" charset="0"/>
              <a:ea typeface="Tahoma" panose="020B0604030504040204" pitchFamily="34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0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10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Franklin Gothic Book</vt:lpstr>
      <vt:lpstr>Franklin Gothic Demi</vt:lpstr>
      <vt:lpstr>Gotham Pro</vt:lpstr>
      <vt:lpstr>Gotham Pro Black</vt:lpstr>
      <vt:lpstr>Tahoma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70</cp:revision>
  <dcterms:created xsi:type="dcterms:W3CDTF">2013-11-19T05:52:05Z</dcterms:created>
  <dcterms:modified xsi:type="dcterms:W3CDTF">2019-08-20T14:48:54Z</dcterms:modified>
</cp:coreProperties>
</file>