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7" d="100"/>
          <a:sy n="87" d="100"/>
        </p:scale>
        <p:origin x="-86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0EFF16-1430-4DED-8493-EC2EFCA366D5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BB57D-11A8-44CE-AC59-028222A323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733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BB57D-11A8-44CE-AC59-028222A3239C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357321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solidFill>
                  <a:srgbClr val="002060"/>
                </a:solidFill>
              </a:rPr>
              <a:t>Лыжная подготовка на уроках физической культуры </a:t>
            </a:r>
            <a:r>
              <a:rPr lang="ru-RU" sz="2200" b="1" dirty="0" smtClean="0">
                <a:solidFill>
                  <a:srgbClr val="002060"/>
                </a:solidFill>
              </a:rPr>
              <a:t>(1-4 класс)</a:t>
            </a:r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4714884"/>
            <a:ext cx="6400800" cy="107157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Учитель физической культуры Веслополова Татьяна Васильевна МБОУ № 44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Татьяна\Desktop\портфол\IMG_002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29058" y="1785926"/>
            <a:ext cx="2357454" cy="2928958"/>
          </a:xfrm>
          <a:prstGeom prst="rect">
            <a:avLst/>
          </a:prstGeom>
          <a:noFill/>
        </p:spPr>
      </p:pic>
      <p:pic>
        <p:nvPicPr>
          <p:cNvPr id="5" name="Picture 2" descr="C:\Users\Татьяна\Desktop\портфол\IMG_002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81458" y="1938326"/>
            <a:ext cx="2357454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44000" cy="6572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929718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214290"/>
            <a:ext cx="8572560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extrusionH="76200">
            <a:extrusionClr>
              <a:schemeClr val="bg1"/>
            </a:extrusionClr>
          </a:sp3d>
        </p:spPr>
      </p:pic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8501122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297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20</Words>
  <Application>Microsoft Office PowerPoint</Application>
  <PresentationFormat>Экран (4:3)</PresentationFormat>
  <Paragraphs>3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Лыжная подготовка на уроках физической культуры (1-4 класс)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Лыжная подготовка на уроках физической культуры</dc:title>
  <dc:creator>Татьяна</dc:creator>
  <cp:lastModifiedBy>Elena Nikitina</cp:lastModifiedBy>
  <cp:revision>25</cp:revision>
  <dcterms:created xsi:type="dcterms:W3CDTF">2012-12-22T20:53:09Z</dcterms:created>
  <dcterms:modified xsi:type="dcterms:W3CDTF">2023-02-03T10:37:08Z</dcterms:modified>
</cp:coreProperties>
</file>