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6" r:id="rId5"/>
    <p:sldId id="277" r:id="rId6"/>
    <p:sldId id="278" r:id="rId7"/>
    <p:sldId id="270" r:id="rId8"/>
    <p:sldId id="292" r:id="rId9"/>
    <p:sldId id="279" r:id="rId10"/>
    <p:sldId id="293" r:id="rId11"/>
    <p:sldId id="280" r:id="rId12"/>
    <p:sldId id="294" r:id="rId13"/>
    <p:sldId id="281" r:id="rId14"/>
    <p:sldId id="295" r:id="rId15"/>
    <p:sldId id="282" r:id="rId16"/>
    <p:sldId id="296" r:id="rId17"/>
    <p:sldId id="283" r:id="rId18"/>
    <p:sldId id="297" r:id="rId19"/>
    <p:sldId id="284" r:id="rId20"/>
    <p:sldId id="303" r:id="rId21"/>
    <p:sldId id="285" r:id="rId22"/>
    <p:sldId id="299" r:id="rId23"/>
    <p:sldId id="286" r:id="rId24"/>
    <p:sldId id="300" r:id="rId25"/>
    <p:sldId id="287" r:id="rId26"/>
    <p:sldId id="301" r:id="rId27"/>
    <p:sldId id="288" r:id="rId28"/>
    <p:sldId id="302" r:id="rId29"/>
    <p:sldId id="289" r:id="rId30"/>
    <p:sldId id="291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320CA-3C7C-40E2-A084-A1F631F6ACE4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E5D705-900C-43FC-92AD-925A8FA11122}">
      <dgm:prSet phldrT="[Текст]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A7503CA-CEC6-4AEA-8230-274CCD152EF7}" type="parTrans" cxnId="{293A9BF1-62E8-4802-8DE2-C6CD520D377D}">
      <dgm:prSet/>
      <dgm:spPr/>
      <dgm:t>
        <a:bodyPr/>
        <a:lstStyle/>
        <a:p>
          <a:endParaRPr lang="ru-RU"/>
        </a:p>
      </dgm:t>
    </dgm:pt>
    <dgm:pt modelId="{1746C837-CA4C-4B76-8CB1-A39D297D7FCF}" type="sibTrans" cxnId="{293A9BF1-62E8-4802-8DE2-C6CD520D377D}">
      <dgm:prSet/>
      <dgm:spPr/>
      <dgm:t>
        <a:bodyPr/>
        <a:lstStyle/>
        <a:p>
          <a:endParaRPr lang="ru-RU"/>
        </a:p>
      </dgm:t>
    </dgm:pt>
    <dgm:pt modelId="{C9253EBA-949B-49FA-974E-4F4045AC20EB}">
      <dgm:prSet phldrT="[Текст]" phldr="1"/>
      <dgm:spPr/>
      <dgm:t>
        <a:bodyPr/>
        <a:lstStyle/>
        <a:p>
          <a:endParaRPr lang="ru-RU" dirty="0"/>
        </a:p>
      </dgm:t>
    </dgm:pt>
    <dgm:pt modelId="{CBD4EC40-1A6E-41B5-9502-A6C0B185D00F}" type="parTrans" cxnId="{A2A3383C-9C03-4826-A797-D6675CD6408E}">
      <dgm:prSet/>
      <dgm:spPr/>
      <dgm:t>
        <a:bodyPr/>
        <a:lstStyle/>
        <a:p>
          <a:endParaRPr lang="ru-RU"/>
        </a:p>
      </dgm:t>
    </dgm:pt>
    <dgm:pt modelId="{B18F27C8-316B-48D9-B3EB-2566364906B9}" type="sibTrans" cxnId="{A2A3383C-9C03-4826-A797-D6675CD6408E}">
      <dgm:prSet/>
      <dgm:spPr/>
      <dgm:t>
        <a:bodyPr/>
        <a:lstStyle/>
        <a:p>
          <a:endParaRPr lang="ru-RU"/>
        </a:p>
      </dgm:t>
    </dgm:pt>
    <dgm:pt modelId="{40960739-029B-4FD8-BDD3-C765BFD8DF06}">
      <dgm:prSet phldrT="[Текст]" phldr="1"/>
      <dgm:spPr/>
      <dgm:t>
        <a:bodyPr/>
        <a:lstStyle/>
        <a:p>
          <a:endParaRPr lang="ru-RU" dirty="0"/>
        </a:p>
      </dgm:t>
    </dgm:pt>
    <dgm:pt modelId="{DD6963E2-F4B8-4B2C-9E7E-6E7F3B0BC57F}" type="parTrans" cxnId="{B1AF01BE-F230-42AB-92C5-1C79683D5B37}">
      <dgm:prSet/>
      <dgm:spPr/>
      <dgm:t>
        <a:bodyPr/>
        <a:lstStyle/>
        <a:p>
          <a:endParaRPr lang="ru-RU"/>
        </a:p>
      </dgm:t>
    </dgm:pt>
    <dgm:pt modelId="{34EE7A41-0227-41E0-8E12-34CF3777FD29}" type="sibTrans" cxnId="{B1AF01BE-F230-42AB-92C5-1C79683D5B37}">
      <dgm:prSet/>
      <dgm:spPr/>
      <dgm:t>
        <a:bodyPr/>
        <a:lstStyle/>
        <a:p>
          <a:endParaRPr lang="ru-RU"/>
        </a:p>
      </dgm:t>
    </dgm:pt>
    <dgm:pt modelId="{96315434-0FAF-43E1-B23A-79710815F9B4}">
      <dgm:prSet/>
      <dgm:spPr/>
      <dgm:t>
        <a:bodyPr/>
        <a:lstStyle/>
        <a:p>
          <a:endParaRPr lang="ru-RU" dirty="0"/>
        </a:p>
      </dgm:t>
    </dgm:pt>
    <dgm:pt modelId="{7D3B3BCD-F193-4BD6-8E95-2F4454A91410}" type="parTrans" cxnId="{B477C647-2807-4974-8AAC-1E0C9AFF7174}">
      <dgm:prSet/>
      <dgm:spPr/>
      <dgm:t>
        <a:bodyPr/>
        <a:lstStyle/>
        <a:p>
          <a:endParaRPr lang="ru-RU"/>
        </a:p>
      </dgm:t>
    </dgm:pt>
    <dgm:pt modelId="{28004E84-8997-4354-8FDA-EA38E6EA9C1B}" type="sibTrans" cxnId="{B477C647-2807-4974-8AAC-1E0C9AFF7174}">
      <dgm:prSet/>
      <dgm:spPr/>
      <dgm:t>
        <a:bodyPr/>
        <a:lstStyle/>
        <a:p>
          <a:endParaRPr lang="ru-RU"/>
        </a:p>
      </dgm:t>
    </dgm:pt>
    <dgm:pt modelId="{E5F69486-74E3-4D23-82C0-F9C7E0DD43F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помощь в адаптации детей к школе</a:t>
          </a:r>
        </a:p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FFF39909-E6C6-4A42-8BE7-D0C3B96684EA}" type="parTrans" cxnId="{02BFE94C-08B0-4940-8B86-191585DB2AD1}">
      <dgm:prSet/>
      <dgm:spPr/>
      <dgm:t>
        <a:bodyPr/>
        <a:lstStyle/>
        <a:p>
          <a:endParaRPr lang="ru-RU"/>
        </a:p>
      </dgm:t>
    </dgm:pt>
    <dgm:pt modelId="{F262B4CC-2474-48EA-98BF-21FF256DD94F}" type="sibTrans" cxnId="{02BFE94C-08B0-4940-8B86-191585DB2AD1}">
      <dgm:prSet/>
      <dgm:spPr/>
      <dgm:t>
        <a:bodyPr/>
        <a:lstStyle/>
        <a:p>
          <a:endParaRPr lang="ru-RU"/>
        </a:p>
      </dgm:t>
    </dgm:pt>
    <dgm:pt modelId="{3CE19D30-85FA-4A72-9DA9-FBF0CFF212B9}">
      <dgm:prSet custT="1"/>
      <dgm:spPr/>
      <dgm:t>
        <a:bodyPr/>
        <a:lstStyle/>
        <a:p>
          <a:r>
            <a:rPr lang="ru-RU" sz="2400" dirty="0" smtClean="0"/>
            <a:t>знакомство детей с учителями  и сотрудниками школы</a:t>
          </a:r>
          <a:endParaRPr lang="ru-RU" sz="2400" dirty="0"/>
        </a:p>
      </dgm:t>
    </dgm:pt>
    <dgm:pt modelId="{4431350E-A082-4923-8FAE-098E76D0BC93}" type="parTrans" cxnId="{ABFC607B-DCC7-456E-9E18-C134A46811FA}">
      <dgm:prSet/>
      <dgm:spPr/>
      <dgm:t>
        <a:bodyPr/>
        <a:lstStyle/>
        <a:p>
          <a:endParaRPr lang="ru-RU"/>
        </a:p>
      </dgm:t>
    </dgm:pt>
    <dgm:pt modelId="{65140369-1C11-449E-B195-F35BDA858704}" type="sibTrans" cxnId="{ABFC607B-DCC7-456E-9E18-C134A46811FA}">
      <dgm:prSet/>
      <dgm:spPr/>
      <dgm:t>
        <a:bodyPr/>
        <a:lstStyle/>
        <a:p>
          <a:endParaRPr lang="ru-RU"/>
        </a:p>
      </dgm:t>
    </dgm:pt>
    <dgm:pt modelId="{8D1E334B-A854-49B1-9F95-6004F41A886E}">
      <dgm:prSet custT="1"/>
      <dgm:spPr/>
      <dgm:t>
        <a:bodyPr/>
        <a:lstStyle/>
        <a:p>
          <a:r>
            <a:rPr lang="ru-RU" sz="2400" dirty="0" smtClean="0"/>
            <a:t>ознакомление первоклассников  с правилами  </a:t>
          </a:r>
          <a:r>
            <a:rPr lang="ru-RU" sz="2400" dirty="0" err="1" smtClean="0"/>
            <a:t>здоровьесберегающего</a:t>
          </a:r>
          <a:r>
            <a:rPr lang="ru-RU" sz="2400" dirty="0" smtClean="0"/>
            <a:t> поведения в школе.</a:t>
          </a:r>
          <a:endParaRPr lang="ru-RU" sz="2400" dirty="0"/>
        </a:p>
      </dgm:t>
    </dgm:pt>
    <dgm:pt modelId="{7B20FFFD-8E18-4296-B554-B104BD102E87}" type="parTrans" cxnId="{3EA4C108-BDB0-40D5-90EF-47FFB34F3812}">
      <dgm:prSet/>
      <dgm:spPr/>
      <dgm:t>
        <a:bodyPr/>
        <a:lstStyle/>
        <a:p>
          <a:endParaRPr lang="ru-RU"/>
        </a:p>
      </dgm:t>
    </dgm:pt>
    <dgm:pt modelId="{CF930838-0DB5-4705-9862-E8062838935D}" type="sibTrans" cxnId="{3EA4C108-BDB0-40D5-90EF-47FFB34F3812}">
      <dgm:prSet/>
      <dgm:spPr/>
      <dgm:t>
        <a:bodyPr/>
        <a:lstStyle/>
        <a:p>
          <a:endParaRPr lang="ru-RU"/>
        </a:p>
      </dgm:t>
    </dgm:pt>
    <dgm:pt modelId="{90B028F3-E4A4-4277-AB61-3E040E51116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ознакомление первоклассников  с основными помещениями школы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/>
        </a:p>
        <a:p>
          <a:pPr algn="l"/>
          <a:endParaRPr lang="ru-RU" sz="1600" dirty="0"/>
        </a:p>
      </dgm:t>
    </dgm:pt>
    <dgm:pt modelId="{8B7D7AE4-5614-4968-A7C2-2FB02FB28629}" type="parTrans" cxnId="{35878E4A-C733-4E35-BA10-2C728F19F484}">
      <dgm:prSet/>
      <dgm:spPr/>
      <dgm:t>
        <a:bodyPr/>
        <a:lstStyle/>
        <a:p>
          <a:endParaRPr lang="ru-RU"/>
        </a:p>
      </dgm:t>
    </dgm:pt>
    <dgm:pt modelId="{8D815F63-6C78-4C58-A939-5BB563F9C395}" type="sibTrans" cxnId="{35878E4A-C733-4E35-BA10-2C728F19F484}">
      <dgm:prSet/>
      <dgm:spPr/>
      <dgm:t>
        <a:bodyPr/>
        <a:lstStyle/>
        <a:p>
          <a:endParaRPr lang="ru-RU"/>
        </a:p>
      </dgm:t>
    </dgm:pt>
    <dgm:pt modelId="{90158A8E-8749-47DB-A5F0-C183A964B3D6}">
      <dgm:prSet custT="1"/>
      <dgm:spPr/>
      <dgm:t>
        <a:bodyPr/>
        <a:lstStyle/>
        <a:p>
          <a:pPr algn="l"/>
          <a:endParaRPr lang="ru-RU" sz="1600" dirty="0"/>
        </a:p>
      </dgm:t>
    </dgm:pt>
    <dgm:pt modelId="{CD779F52-116B-44F3-8A51-905E07DA27D6}" type="parTrans" cxnId="{28F971B0-E417-4743-AEF0-5DF80423221E}">
      <dgm:prSet/>
      <dgm:spPr/>
      <dgm:t>
        <a:bodyPr/>
        <a:lstStyle/>
        <a:p>
          <a:endParaRPr lang="ru-RU"/>
        </a:p>
      </dgm:t>
    </dgm:pt>
    <dgm:pt modelId="{2FA779C8-D566-4CA7-93BD-93386D8A9278}" type="sibTrans" cxnId="{28F971B0-E417-4743-AEF0-5DF80423221E}">
      <dgm:prSet/>
      <dgm:spPr/>
      <dgm:t>
        <a:bodyPr/>
        <a:lstStyle/>
        <a:p>
          <a:endParaRPr lang="ru-RU"/>
        </a:p>
      </dgm:t>
    </dgm:pt>
    <dgm:pt modelId="{6356399B-D8FB-430B-A512-75769B2E2454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AD718475-0488-4F99-8801-BFB22601111A}" type="parTrans" cxnId="{3D7B2EA7-1494-4410-8D77-CD33A5CF962E}">
      <dgm:prSet/>
      <dgm:spPr/>
      <dgm:t>
        <a:bodyPr/>
        <a:lstStyle/>
        <a:p>
          <a:endParaRPr lang="ru-RU"/>
        </a:p>
      </dgm:t>
    </dgm:pt>
    <dgm:pt modelId="{7EC3F20C-658E-47F4-A67D-DDC6FE3C4440}" type="sibTrans" cxnId="{3D7B2EA7-1494-4410-8D77-CD33A5CF962E}">
      <dgm:prSet/>
      <dgm:spPr/>
      <dgm:t>
        <a:bodyPr/>
        <a:lstStyle/>
        <a:p>
          <a:endParaRPr lang="ru-RU"/>
        </a:p>
      </dgm:t>
    </dgm:pt>
    <dgm:pt modelId="{954287E7-38CC-4FB7-810E-F64A54618DC7}" type="pres">
      <dgm:prSet presAssocID="{B38320CA-3C7C-40E2-A084-A1F631F6A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7FBD3-B20F-4089-9246-2C2F4D55816C}" type="pres">
      <dgm:prSet presAssocID="{6AE5D705-900C-43FC-92AD-925A8FA11122}" presName="composite" presStyleCnt="0"/>
      <dgm:spPr/>
    </dgm:pt>
    <dgm:pt modelId="{B17746D6-325B-41D1-BBB0-62F14BCC6C3D}" type="pres">
      <dgm:prSet presAssocID="{6AE5D705-900C-43FC-92AD-925A8FA1112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62B69-3E08-40C3-A4DA-3DE61E5A067A}" type="pres">
      <dgm:prSet presAssocID="{6AE5D705-900C-43FC-92AD-925A8FA11122}" presName="descendantText" presStyleLbl="alignAcc1" presStyleIdx="0" presStyleCnt="4" custLinFactNeighborX="2479" custLinFactNeighborY="-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EE4CB-1A52-498E-91A6-83589484211B}" type="pres">
      <dgm:prSet presAssocID="{1746C837-CA4C-4B76-8CB1-A39D297D7FCF}" presName="sp" presStyleCnt="0"/>
      <dgm:spPr/>
    </dgm:pt>
    <dgm:pt modelId="{DE57E1BC-BCD5-4E1B-ABFA-3E11133FE655}" type="pres">
      <dgm:prSet presAssocID="{96315434-0FAF-43E1-B23A-79710815F9B4}" presName="composite" presStyleCnt="0"/>
      <dgm:spPr/>
    </dgm:pt>
    <dgm:pt modelId="{A20503F8-1CE8-4DF8-A96A-1CC32711D3B5}" type="pres">
      <dgm:prSet presAssocID="{96315434-0FAF-43E1-B23A-79710815F9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463B9-F33C-41F3-AA6B-B71A18487CE9}" type="pres">
      <dgm:prSet presAssocID="{96315434-0FAF-43E1-B23A-79710815F9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CEE5-2838-4557-8A67-F4B091298E0A}" type="pres">
      <dgm:prSet presAssocID="{28004E84-8997-4354-8FDA-EA38E6EA9C1B}" presName="sp" presStyleCnt="0"/>
      <dgm:spPr/>
    </dgm:pt>
    <dgm:pt modelId="{2083F452-51EA-4E9E-A749-504993BD9368}" type="pres">
      <dgm:prSet presAssocID="{C9253EBA-949B-49FA-974E-4F4045AC20EB}" presName="composite" presStyleCnt="0"/>
      <dgm:spPr/>
    </dgm:pt>
    <dgm:pt modelId="{82FF0097-0CD3-4A03-A280-4C27DB0BE68B}" type="pres">
      <dgm:prSet presAssocID="{C9253EBA-949B-49FA-974E-4F4045AC20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C4FD4-679A-4EFF-A04F-0523A473766A}" type="pres">
      <dgm:prSet presAssocID="{C9253EBA-949B-49FA-974E-4F4045AC20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4A547-8406-4A06-9BB2-326A88A668FE}" type="pres">
      <dgm:prSet presAssocID="{B18F27C8-316B-48D9-B3EB-2566364906B9}" presName="sp" presStyleCnt="0"/>
      <dgm:spPr/>
    </dgm:pt>
    <dgm:pt modelId="{86BA0625-94C1-4C5F-99D6-778B7BAF0924}" type="pres">
      <dgm:prSet presAssocID="{40960739-029B-4FD8-BDD3-C765BFD8DF06}" presName="composite" presStyleCnt="0"/>
      <dgm:spPr/>
    </dgm:pt>
    <dgm:pt modelId="{2F172F1F-E594-4B64-B59D-8A935956B182}" type="pres">
      <dgm:prSet presAssocID="{40960739-029B-4FD8-BDD3-C765BFD8DF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620EA-2003-4FF0-8717-349ED10FB380}" type="pres">
      <dgm:prSet presAssocID="{40960739-029B-4FD8-BDD3-C765BFD8DF0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DCD7B-B3C2-4206-A7ED-95BD89ACB8F9}" type="presOf" srcId="{40960739-029B-4FD8-BDD3-C765BFD8DF06}" destId="{2F172F1F-E594-4B64-B59D-8A935956B182}" srcOrd="0" destOrd="0" presId="urn:microsoft.com/office/officeart/2005/8/layout/chevron2"/>
    <dgm:cxn modelId="{46C80C51-B289-45C9-B802-AEEA9FB5D7CF}" type="presOf" srcId="{96315434-0FAF-43E1-B23A-79710815F9B4}" destId="{A20503F8-1CE8-4DF8-A96A-1CC32711D3B5}" srcOrd="0" destOrd="0" presId="urn:microsoft.com/office/officeart/2005/8/layout/chevron2"/>
    <dgm:cxn modelId="{FA671D32-0B2D-4FE5-9B71-A2BD2F193E87}" type="presOf" srcId="{6AE5D705-900C-43FC-92AD-925A8FA11122}" destId="{B17746D6-325B-41D1-BBB0-62F14BCC6C3D}" srcOrd="0" destOrd="0" presId="urn:microsoft.com/office/officeart/2005/8/layout/chevron2"/>
    <dgm:cxn modelId="{3D7B2EA7-1494-4410-8D77-CD33A5CF962E}" srcId="{96315434-0FAF-43E1-B23A-79710815F9B4}" destId="{6356399B-D8FB-430B-A512-75769B2E2454}" srcOrd="0" destOrd="0" parTransId="{AD718475-0488-4F99-8801-BFB22601111A}" sibTransId="{7EC3F20C-658E-47F4-A67D-DDC6FE3C4440}"/>
    <dgm:cxn modelId="{569E52AC-E977-4FB0-B15A-B1BA4EAAE8CC}" type="presOf" srcId="{6356399B-D8FB-430B-A512-75769B2E2454}" destId="{ABC463B9-F33C-41F3-AA6B-B71A18487CE9}" srcOrd="0" destOrd="0" presId="urn:microsoft.com/office/officeart/2005/8/layout/chevron2"/>
    <dgm:cxn modelId="{8C3E1530-C67D-4FAC-A7F3-7C26898A7C29}" type="presOf" srcId="{3CE19D30-85FA-4A72-9DA9-FBF0CFF212B9}" destId="{3A4C4FD4-679A-4EFF-A04F-0523A473766A}" srcOrd="0" destOrd="0" presId="urn:microsoft.com/office/officeart/2005/8/layout/chevron2"/>
    <dgm:cxn modelId="{C84BA33A-27CA-433B-9A6D-C25EE2B5802B}" type="presOf" srcId="{E5F69486-74E3-4D23-82C0-F9C7E0DD43F6}" destId="{ABC463B9-F33C-41F3-AA6B-B71A18487CE9}" srcOrd="0" destOrd="1" presId="urn:microsoft.com/office/officeart/2005/8/layout/chevron2"/>
    <dgm:cxn modelId="{293A9BF1-62E8-4802-8DE2-C6CD520D377D}" srcId="{B38320CA-3C7C-40E2-A084-A1F631F6ACE4}" destId="{6AE5D705-900C-43FC-92AD-925A8FA11122}" srcOrd="0" destOrd="0" parTransId="{AA7503CA-CEC6-4AEA-8230-274CCD152EF7}" sibTransId="{1746C837-CA4C-4B76-8CB1-A39D297D7FCF}"/>
    <dgm:cxn modelId="{45C3D612-272F-489A-9F09-3BB21D261D7C}" type="presOf" srcId="{B38320CA-3C7C-40E2-A084-A1F631F6ACE4}" destId="{954287E7-38CC-4FB7-810E-F64A54618DC7}" srcOrd="0" destOrd="0" presId="urn:microsoft.com/office/officeart/2005/8/layout/chevron2"/>
    <dgm:cxn modelId="{C6394F6C-1152-48FA-8042-E84D52952910}" type="presOf" srcId="{90B028F3-E4A4-4277-AB61-3E040E511160}" destId="{64862B69-3E08-40C3-A4DA-3DE61E5A067A}" srcOrd="0" destOrd="1" presId="urn:microsoft.com/office/officeart/2005/8/layout/chevron2"/>
    <dgm:cxn modelId="{02BFE94C-08B0-4940-8B86-191585DB2AD1}" srcId="{96315434-0FAF-43E1-B23A-79710815F9B4}" destId="{E5F69486-74E3-4D23-82C0-F9C7E0DD43F6}" srcOrd="1" destOrd="0" parTransId="{FFF39909-E6C6-4A42-8BE7-D0C3B96684EA}" sibTransId="{F262B4CC-2474-48EA-98BF-21FF256DD94F}"/>
    <dgm:cxn modelId="{35878E4A-C733-4E35-BA10-2C728F19F484}" srcId="{6AE5D705-900C-43FC-92AD-925A8FA11122}" destId="{90B028F3-E4A4-4277-AB61-3E040E511160}" srcOrd="1" destOrd="0" parTransId="{8B7D7AE4-5614-4968-A7C2-2FB02FB28629}" sibTransId="{8D815F63-6C78-4C58-A939-5BB563F9C395}"/>
    <dgm:cxn modelId="{3EA4C108-BDB0-40D5-90EF-47FFB34F3812}" srcId="{40960739-029B-4FD8-BDD3-C765BFD8DF06}" destId="{8D1E334B-A854-49B1-9F95-6004F41A886E}" srcOrd="0" destOrd="0" parTransId="{7B20FFFD-8E18-4296-B554-B104BD102E87}" sibTransId="{CF930838-0DB5-4705-9862-E8062838935D}"/>
    <dgm:cxn modelId="{B477C647-2807-4974-8AAC-1E0C9AFF7174}" srcId="{B38320CA-3C7C-40E2-A084-A1F631F6ACE4}" destId="{96315434-0FAF-43E1-B23A-79710815F9B4}" srcOrd="1" destOrd="0" parTransId="{7D3B3BCD-F193-4BD6-8E95-2F4454A91410}" sibTransId="{28004E84-8997-4354-8FDA-EA38E6EA9C1B}"/>
    <dgm:cxn modelId="{FFE8BBEC-F2BD-4D4D-ADBF-63190F0423E7}" type="presOf" srcId="{C9253EBA-949B-49FA-974E-4F4045AC20EB}" destId="{82FF0097-0CD3-4A03-A280-4C27DB0BE68B}" srcOrd="0" destOrd="0" presId="urn:microsoft.com/office/officeart/2005/8/layout/chevron2"/>
    <dgm:cxn modelId="{ABFC607B-DCC7-456E-9E18-C134A46811FA}" srcId="{C9253EBA-949B-49FA-974E-4F4045AC20EB}" destId="{3CE19D30-85FA-4A72-9DA9-FBF0CFF212B9}" srcOrd="0" destOrd="0" parTransId="{4431350E-A082-4923-8FAE-098E76D0BC93}" sibTransId="{65140369-1C11-449E-B195-F35BDA858704}"/>
    <dgm:cxn modelId="{28F971B0-E417-4743-AEF0-5DF80423221E}" srcId="{6AE5D705-900C-43FC-92AD-925A8FA11122}" destId="{90158A8E-8749-47DB-A5F0-C183A964B3D6}" srcOrd="0" destOrd="0" parTransId="{CD779F52-116B-44F3-8A51-905E07DA27D6}" sibTransId="{2FA779C8-D566-4CA7-93BD-93386D8A9278}"/>
    <dgm:cxn modelId="{B1AF01BE-F230-42AB-92C5-1C79683D5B37}" srcId="{B38320CA-3C7C-40E2-A084-A1F631F6ACE4}" destId="{40960739-029B-4FD8-BDD3-C765BFD8DF06}" srcOrd="3" destOrd="0" parTransId="{DD6963E2-F4B8-4B2C-9E7E-6E7F3B0BC57F}" sibTransId="{34EE7A41-0227-41E0-8E12-34CF3777FD29}"/>
    <dgm:cxn modelId="{A2A3383C-9C03-4826-A797-D6675CD6408E}" srcId="{B38320CA-3C7C-40E2-A084-A1F631F6ACE4}" destId="{C9253EBA-949B-49FA-974E-4F4045AC20EB}" srcOrd="2" destOrd="0" parTransId="{CBD4EC40-1A6E-41B5-9502-A6C0B185D00F}" sibTransId="{B18F27C8-316B-48D9-B3EB-2566364906B9}"/>
    <dgm:cxn modelId="{977DD2F3-A988-49EE-8C96-40E3424FEA82}" type="presOf" srcId="{8D1E334B-A854-49B1-9F95-6004F41A886E}" destId="{69A620EA-2003-4FF0-8717-349ED10FB380}" srcOrd="0" destOrd="0" presId="urn:microsoft.com/office/officeart/2005/8/layout/chevron2"/>
    <dgm:cxn modelId="{87785B11-C654-47CC-995E-D0F50F21368C}" type="presOf" srcId="{90158A8E-8749-47DB-A5F0-C183A964B3D6}" destId="{64862B69-3E08-40C3-A4DA-3DE61E5A067A}" srcOrd="0" destOrd="0" presId="urn:microsoft.com/office/officeart/2005/8/layout/chevron2"/>
    <dgm:cxn modelId="{F2F5F492-C97B-4AF6-A5CD-1A5013D76FDF}" type="presParOf" srcId="{954287E7-38CC-4FB7-810E-F64A54618DC7}" destId="{3D27FBD3-B20F-4089-9246-2C2F4D55816C}" srcOrd="0" destOrd="0" presId="urn:microsoft.com/office/officeart/2005/8/layout/chevron2"/>
    <dgm:cxn modelId="{802691F9-EF3E-4BC8-AB14-951A76BF7502}" type="presParOf" srcId="{3D27FBD3-B20F-4089-9246-2C2F4D55816C}" destId="{B17746D6-325B-41D1-BBB0-62F14BCC6C3D}" srcOrd="0" destOrd="0" presId="urn:microsoft.com/office/officeart/2005/8/layout/chevron2"/>
    <dgm:cxn modelId="{85A253C7-C8D2-4098-BCDA-FF5BEA6F52C2}" type="presParOf" srcId="{3D27FBD3-B20F-4089-9246-2C2F4D55816C}" destId="{64862B69-3E08-40C3-A4DA-3DE61E5A067A}" srcOrd="1" destOrd="0" presId="urn:microsoft.com/office/officeart/2005/8/layout/chevron2"/>
    <dgm:cxn modelId="{3030C621-205B-4E90-A2F2-B74B12DAE47D}" type="presParOf" srcId="{954287E7-38CC-4FB7-810E-F64A54618DC7}" destId="{CB9EE4CB-1A52-498E-91A6-83589484211B}" srcOrd="1" destOrd="0" presId="urn:microsoft.com/office/officeart/2005/8/layout/chevron2"/>
    <dgm:cxn modelId="{2AECD03F-D6B0-497E-B920-BE64159286C0}" type="presParOf" srcId="{954287E7-38CC-4FB7-810E-F64A54618DC7}" destId="{DE57E1BC-BCD5-4E1B-ABFA-3E11133FE655}" srcOrd="2" destOrd="0" presId="urn:microsoft.com/office/officeart/2005/8/layout/chevron2"/>
    <dgm:cxn modelId="{55DF9EF2-3D90-4539-A82E-FAFF60ADFFA7}" type="presParOf" srcId="{DE57E1BC-BCD5-4E1B-ABFA-3E11133FE655}" destId="{A20503F8-1CE8-4DF8-A96A-1CC32711D3B5}" srcOrd="0" destOrd="0" presId="urn:microsoft.com/office/officeart/2005/8/layout/chevron2"/>
    <dgm:cxn modelId="{251E10FC-5E36-48AB-93B7-63C9F28BC19F}" type="presParOf" srcId="{DE57E1BC-BCD5-4E1B-ABFA-3E11133FE655}" destId="{ABC463B9-F33C-41F3-AA6B-B71A18487CE9}" srcOrd="1" destOrd="0" presId="urn:microsoft.com/office/officeart/2005/8/layout/chevron2"/>
    <dgm:cxn modelId="{1B2618C7-4E46-4E4C-9E81-988AFF80A8C5}" type="presParOf" srcId="{954287E7-38CC-4FB7-810E-F64A54618DC7}" destId="{AB51CEE5-2838-4557-8A67-F4B091298E0A}" srcOrd="3" destOrd="0" presId="urn:microsoft.com/office/officeart/2005/8/layout/chevron2"/>
    <dgm:cxn modelId="{500CE415-3869-4EFB-BEF0-A0F2EEE55FB8}" type="presParOf" srcId="{954287E7-38CC-4FB7-810E-F64A54618DC7}" destId="{2083F452-51EA-4E9E-A749-504993BD9368}" srcOrd="4" destOrd="0" presId="urn:microsoft.com/office/officeart/2005/8/layout/chevron2"/>
    <dgm:cxn modelId="{798389BA-E2B1-4BDF-AF71-77794D17D21E}" type="presParOf" srcId="{2083F452-51EA-4E9E-A749-504993BD9368}" destId="{82FF0097-0CD3-4A03-A280-4C27DB0BE68B}" srcOrd="0" destOrd="0" presId="urn:microsoft.com/office/officeart/2005/8/layout/chevron2"/>
    <dgm:cxn modelId="{25639C82-18F3-4814-A5B7-98370779191D}" type="presParOf" srcId="{2083F452-51EA-4E9E-A749-504993BD9368}" destId="{3A4C4FD4-679A-4EFF-A04F-0523A473766A}" srcOrd="1" destOrd="0" presId="urn:microsoft.com/office/officeart/2005/8/layout/chevron2"/>
    <dgm:cxn modelId="{962EA611-D267-4678-BE92-E6B9C2ECC260}" type="presParOf" srcId="{954287E7-38CC-4FB7-810E-F64A54618DC7}" destId="{1EE4A547-8406-4A06-9BB2-326A88A668FE}" srcOrd="5" destOrd="0" presId="urn:microsoft.com/office/officeart/2005/8/layout/chevron2"/>
    <dgm:cxn modelId="{2BE97C1D-F5B5-4099-9636-075AC2F7B6CB}" type="presParOf" srcId="{954287E7-38CC-4FB7-810E-F64A54618DC7}" destId="{86BA0625-94C1-4C5F-99D6-778B7BAF0924}" srcOrd="6" destOrd="0" presId="urn:microsoft.com/office/officeart/2005/8/layout/chevron2"/>
    <dgm:cxn modelId="{839823C0-B862-4B1F-AC51-DA336CE11777}" type="presParOf" srcId="{86BA0625-94C1-4C5F-99D6-778B7BAF0924}" destId="{2F172F1F-E594-4B64-B59D-8A935956B182}" srcOrd="0" destOrd="0" presId="urn:microsoft.com/office/officeart/2005/8/layout/chevron2"/>
    <dgm:cxn modelId="{064CB5B7-02AD-489B-AB60-8B1DCDCB3736}" type="presParOf" srcId="{86BA0625-94C1-4C5F-99D6-778B7BAF0924}" destId="{69A620EA-2003-4FF0-8717-349ED10FB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510F3-9AA5-49F9-8A50-CF7ACE4E955D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F32622-8500-4019-9111-BD3D7520758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Квест начинается и заканчивается в классном кабинете, по завершению квеста ребята получают призы, которые нужно подготовить заранее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79360CC-D0BA-4B03-8E69-98D38DB4C6BE}" type="parTrans" cxnId="{A86DFCA2-D41D-46E6-B911-D02707ABB703}">
      <dgm:prSet/>
      <dgm:spPr/>
      <dgm:t>
        <a:bodyPr/>
        <a:lstStyle/>
        <a:p>
          <a:endParaRPr lang="ru-RU"/>
        </a:p>
      </dgm:t>
    </dgm:pt>
    <dgm:pt modelId="{45E2E27D-373D-4534-9DDB-141FD6AD1C48}" type="sibTrans" cxnId="{A86DFCA2-D41D-46E6-B911-D02707ABB703}">
      <dgm:prSet/>
      <dgm:spPr/>
      <dgm:t>
        <a:bodyPr/>
        <a:lstStyle/>
        <a:p>
          <a:endParaRPr lang="ru-RU"/>
        </a:p>
      </dgm:t>
    </dgm:pt>
    <dgm:pt modelId="{49E5B43C-052F-4A10-A28C-4C3FC7EBBEB0}">
      <dgm:prSet custT="1"/>
      <dgm:spPr/>
      <dgm:t>
        <a:bodyPr/>
        <a:lstStyle/>
        <a:p>
          <a:r>
            <a:rPr lang="ru-RU" sz="1400" dirty="0" smtClean="0"/>
            <a:t>Для проведения квеста необходимо  заранее распечатать   </a:t>
          </a:r>
          <a:r>
            <a:rPr lang="en-US" sz="1400" dirty="0" smtClean="0"/>
            <a:t>QR</a:t>
          </a:r>
          <a:r>
            <a:rPr lang="ru-RU" sz="1400" dirty="0" smtClean="0"/>
            <a:t> –коды с загадками на обычном принтере и разместить их в помещениях школы,  (если учителя и сотрудники школы смогут принять участие в </a:t>
          </a:r>
          <a:r>
            <a:rPr lang="ru-RU" sz="1400" dirty="0" err="1" smtClean="0"/>
            <a:t>квесте</a:t>
          </a:r>
          <a:r>
            <a:rPr lang="ru-RU" sz="1400" dirty="0" smtClean="0"/>
            <a:t>, коды должны находиться непосредственно у них)</a:t>
          </a:r>
          <a:endParaRPr lang="ru-RU" sz="1400" dirty="0"/>
        </a:p>
      </dgm:t>
    </dgm:pt>
    <dgm:pt modelId="{DD804806-2A3A-4DBE-A0E0-58688A2FAC2E}" type="parTrans" cxnId="{541C4C4F-86FC-462C-89C6-5451846B30B3}">
      <dgm:prSet/>
      <dgm:spPr/>
      <dgm:t>
        <a:bodyPr/>
        <a:lstStyle/>
        <a:p>
          <a:endParaRPr lang="ru-RU"/>
        </a:p>
      </dgm:t>
    </dgm:pt>
    <dgm:pt modelId="{27EDD4D3-7AD0-4BE6-BE5A-EB8F85B62087}" type="sibTrans" cxnId="{541C4C4F-86FC-462C-89C6-5451846B30B3}">
      <dgm:prSet/>
      <dgm:spPr/>
      <dgm:t>
        <a:bodyPr/>
        <a:lstStyle/>
        <a:p>
          <a:endParaRPr lang="ru-RU"/>
        </a:p>
      </dgm:t>
    </dgm:pt>
    <dgm:pt modelId="{F2F71E15-9C8E-4259-8BDB-F550EF9F3FDF}">
      <dgm:prSet/>
      <dgm:spPr/>
      <dgm:t>
        <a:bodyPr/>
        <a:lstStyle/>
        <a:p>
          <a:r>
            <a:rPr lang="ru-RU" dirty="0" smtClean="0"/>
            <a:t>Учителю или педагогу нужен  смартфон со программой для распознавания (сканирования) </a:t>
          </a:r>
          <a:r>
            <a:rPr lang="en-US" dirty="0" smtClean="0"/>
            <a:t>QR</a:t>
          </a:r>
          <a:r>
            <a:rPr lang="ru-RU" dirty="0" smtClean="0"/>
            <a:t> кодов с бесперебойным доступом в интернет!</a:t>
          </a:r>
          <a:endParaRPr lang="ru-RU" dirty="0"/>
        </a:p>
      </dgm:t>
    </dgm:pt>
    <dgm:pt modelId="{1D416392-AB22-4E1F-96C7-427C9B393EFF}" type="parTrans" cxnId="{25E5C2D5-BB96-4390-8EF1-DB350D7D6955}">
      <dgm:prSet/>
      <dgm:spPr/>
      <dgm:t>
        <a:bodyPr/>
        <a:lstStyle/>
        <a:p>
          <a:endParaRPr lang="ru-RU"/>
        </a:p>
      </dgm:t>
    </dgm:pt>
    <dgm:pt modelId="{44F9608A-A7FA-47F4-9D61-937BBA2294AE}" type="sibTrans" cxnId="{25E5C2D5-BB96-4390-8EF1-DB350D7D6955}">
      <dgm:prSet/>
      <dgm:spPr/>
      <dgm:t>
        <a:bodyPr/>
        <a:lstStyle/>
        <a:p>
          <a:endParaRPr lang="ru-RU"/>
        </a:p>
      </dgm:t>
    </dgm:pt>
    <dgm:pt modelId="{5D1CCFCE-5A37-49B4-958F-74D901797FD9}" type="pres">
      <dgm:prSet presAssocID="{42D510F3-9AA5-49F9-8A50-CF7ACE4E95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36A4B-6BAA-49E6-83A8-F67997D28798}" type="pres">
      <dgm:prSet presAssocID="{3AF32622-8500-4019-9111-BD3D7520758E}" presName="boxAndChildren" presStyleCnt="0"/>
      <dgm:spPr/>
    </dgm:pt>
    <dgm:pt modelId="{5452067E-79D1-48FE-991B-22FEFCEEC1F9}" type="pres">
      <dgm:prSet presAssocID="{3AF32622-8500-4019-9111-BD3D7520758E}" presName="parentTextBox" presStyleLbl="node1" presStyleIdx="0" presStyleCnt="3"/>
      <dgm:spPr/>
      <dgm:t>
        <a:bodyPr/>
        <a:lstStyle/>
        <a:p>
          <a:endParaRPr lang="ru-RU"/>
        </a:p>
      </dgm:t>
    </dgm:pt>
    <dgm:pt modelId="{AA1D4344-1DDB-4EA6-9925-C9E03DB74E0F}" type="pres">
      <dgm:prSet presAssocID="{44F9608A-A7FA-47F4-9D61-937BBA2294AE}" presName="sp" presStyleCnt="0"/>
      <dgm:spPr/>
    </dgm:pt>
    <dgm:pt modelId="{726C137C-E39A-4CFB-B1FE-41F6362010E0}" type="pres">
      <dgm:prSet presAssocID="{F2F71E15-9C8E-4259-8BDB-F550EF9F3FDF}" presName="arrowAndChildren" presStyleCnt="0"/>
      <dgm:spPr/>
    </dgm:pt>
    <dgm:pt modelId="{D698E2BE-AB9C-4D34-B1BC-73A023E771FA}" type="pres">
      <dgm:prSet presAssocID="{F2F71E15-9C8E-4259-8BDB-F550EF9F3FD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21846DE-2830-413A-9390-7965E9987975}" type="pres">
      <dgm:prSet presAssocID="{27EDD4D3-7AD0-4BE6-BE5A-EB8F85B62087}" presName="sp" presStyleCnt="0"/>
      <dgm:spPr/>
    </dgm:pt>
    <dgm:pt modelId="{06DFA6D6-B473-447F-AB61-EC603742845A}" type="pres">
      <dgm:prSet presAssocID="{49E5B43C-052F-4A10-A28C-4C3FC7EBBEB0}" presName="arrowAndChildren" presStyleCnt="0"/>
      <dgm:spPr/>
    </dgm:pt>
    <dgm:pt modelId="{DBEE9E79-3E31-484E-992D-6679E8E4A0FD}" type="pres">
      <dgm:prSet presAssocID="{49E5B43C-052F-4A10-A28C-4C3FC7EBBEB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DD5FB1D-6407-4850-B471-F26A40A21837}" type="presOf" srcId="{49E5B43C-052F-4A10-A28C-4C3FC7EBBEB0}" destId="{DBEE9E79-3E31-484E-992D-6679E8E4A0FD}" srcOrd="0" destOrd="0" presId="urn:microsoft.com/office/officeart/2005/8/layout/process4"/>
    <dgm:cxn modelId="{68F19F06-82F5-4229-A2FB-B019D85B92BE}" type="presOf" srcId="{F2F71E15-9C8E-4259-8BDB-F550EF9F3FDF}" destId="{D698E2BE-AB9C-4D34-B1BC-73A023E771FA}" srcOrd="0" destOrd="0" presId="urn:microsoft.com/office/officeart/2005/8/layout/process4"/>
    <dgm:cxn modelId="{25E5C2D5-BB96-4390-8EF1-DB350D7D6955}" srcId="{42D510F3-9AA5-49F9-8A50-CF7ACE4E955D}" destId="{F2F71E15-9C8E-4259-8BDB-F550EF9F3FDF}" srcOrd="1" destOrd="0" parTransId="{1D416392-AB22-4E1F-96C7-427C9B393EFF}" sibTransId="{44F9608A-A7FA-47F4-9D61-937BBA2294AE}"/>
    <dgm:cxn modelId="{1D710AE9-622B-44D2-BACF-39D42DE3633F}" type="presOf" srcId="{3AF32622-8500-4019-9111-BD3D7520758E}" destId="{5452067E-79D1-48FE-991B-22FEFCEEC1F9}" srcOrd="0" destOrd="0" presId="urn:microsoft.com/office/officeart/2005/8/layout/process4"/>
    <dgm:cxn modelId="{A86DFCA2-D41D-46E6-B911-D02707ABB703}" srcId="{42D510F3-9AA5-49F9-8A50-CF7ACE4E955D}" destId="{3AF32622-8500-4019-9111-BD3D7520758E}" srcOrd="2" destOrd="0" parTransId="{F79360CC-D0BA-4B03-8E69-98D38DB4C6BE}" sibTransId="{45E2E27D-373D-4534-9DDB-141FD6AD1C48}"/>
    <dgm:cxn modelId="{541C4C4F-86FC-462C-89C6-5451846B30B3}" srcId="{42D510F3-9AA5-49F9-8A50-CF7ACE4E955D}" destId="{49E5B43C-052F-4A10-A28C-4C3FC7EBBEB0}" srcOrd="0" destOrd="0" parTransId="{DD804806-2A3A-4DBE-A0E0-58688A2FAC2E}" sibTransId="{27EDD4D3-7AD0-4BE6-BE5A-EB8F85B62087}"/>
    <dgm:cxn modelId="{028A1CFC-A484-445B-A37E-7F3AB866FCEA}" type="presOf" srcId="{42D510F3-9AA5-49F9-8A50-CF7ACE4E955D}" destId="{5D1CCFCE-5A37-49B4-958F-74D901797FD9}" srcOrd="0" destOrd="0" presId="urn:microsoft.com/office/officeart/2005/8/layout/process4"/>
    <dgm:cxn modelId="{8A27C374-6D69-4E3C-B573-37FB7FED7C67}" type="presParOf" srcId="{5D1CCFCE-5A37-49B4-958F-74D901797FD9}" destId="{68136A4B-6BAA-49E6-83A8-F67997D28798}" srcOrd="0" destOrd="0" presId="urn:microsoft.com/office/officeart/2005/8/layout/process4"/>
    <dgm:cxn modelId="{785AC85B-748B-4989-9514-E44EA6358172}" type="presParOf" srcId="{68136A4B-6BAA-49E6-83A8-F67997D28798}" destId="{5452067E-79D1-48FE-991B-22FEFCEEC1F9}" srcOrd="0" destOrd="0" presId="urn:microsoft.com/office/officeart/2005/8/layout/process4"/>
    <dgm:cxn modelId="{CA865EAE-7AC8-4410-AB57-48D5E025ACEF}" type="presParOf" srcId="{5D1CCFCE-5A37-49B4-958F-74D901797FD9}" destId="{AA1D4344-1DDB-4EA6-9925-C9E03DB74E0F}" srcOrd="1" destOrd="0" presId="urn:microsoft.com/office/officeart/2005/8/layout/process4"/>
    <dgm:cxn modelId="{B8309D0A-C298-4996-8668-5B3FBE5EA903}" type="presParOf" srcId="{5D1CCFCE-5A37-49B4-958F-74D901797FD9}" destId="{726C137C-E39A-4CFB-B1FE-41F6362010E0}" srcOrd="2" destOrd="0" presId="urn:microsoft.com/office/officeart/2005/8/layout/process4"/>
    <dgm:cxn modelId="{6778B0DF-2F8D-4469-B63F-758311FC901B}" type="presParOf" srcId="{726C137C-E39A-4CFB-B1FE-41F6362010E0}" destId="{D698E2BE-AB9C-4D34-B1BC-73A023E771FA}" srcOrd="0" destOrd="0" presId="urn:microsoft.com/office/officeart/2005/8/layout/process4"/>
    <dgm:cxn modelId="{DAD31311-2270-47D5-BF20-0544C976C517}" type="presParOf" srcId="{5D1CCFCE-5A37-49B4-958F-74D901797FD9}" destId="{F21846DE-2830-413A-9390-7965E9987975}" srcOrd="3" destOrd="0" presId="urn:microsoft.com/office/officeart/2005/8/layout/process4"/>
    <dgm:cxn modelId="{81166D40-A0B4-4026-882A-FECC7AD99DAE}" type="presParOf" srcId="{5D1CCFCE-5A37-49B4-958F-74D901797FD9}" destId="{06DFA6D6-B473-447F-AB61-EC603742845A}" srcOrd="4" destOrd="0" presId="urn:microsoft.com/office/officeart/2005/8/layout/process4"/>
    <dgm:cxn modelId="{BF0886A3-8F77-4E38-B773-A83AEFD17F0F}" type="presParOf" srcId="{06DFA6D6-B473-447F-AB61-EC603742845A}" destId="{DBEE9E79-3E31-484E-992D-6679E8E4A0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320CA-3C7C-40E2-A084-A1F631F6ACE4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E5D705-900C-43FC-92AD-925A8FA11122}">
      <dgm:prSet phldrT="[Текст]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A7503CA-CEC6-4AEA-8230-274CCD152EF7}" type="parTrans" cxnId="{293A9BF1-62E8-4802-8DE2-C6CD520D377D}">
      <dgm:prSet/>
      <dgm:spPr/>
      <dgm:t>
        <a:bodyPr/>
        <a:lstStyle/>
        <a:p>
          <a:endParaRPr lang="ru-RU"/>
        </a:p>
      </dgm:t>
    </dgm:pt>
    <dgm:pt modelId="{1746C837-CA4C-4B76-8CB1-A39D297D7FCF}" type="sibTrans" cxnId="{293A9BF1-62E8-4802-8DE2-C6CD520D377D}">
      <dgm:prSet/>
      <dgm:spPr/>
      <dgm:t>
        <a:bodyPr/>
        <a:lstStyle/>
        <a:p>
          <a:endParaRPr lang="ru-RU"/>
        </a:p>
      </dgm:t>
    </dgm:pt>
    <dgm:pt modelId="{C9253EBA-949B-49FA-974E-4F4045AC20EB}">
      <dgm:prSet phldrT="[Текст]" phldr="1"/>
      <dgm:spPr/>
      <dgm:t>
        <a:bodyPr/>
        <a:lstStyle/>
        <a:p>
          <a:endParaRPr lang="ru-RU" dirty="0"/>
        </a:p>
      </dgm:t>
    </dgm:pt>
    <dgm:pt modelId="{CBD4EC40-1A6E-41B5-9502-A6C0B185D00F}" type="parTrans" cxnId="{A2A3383C-9C03-4826-A797-D6675CD6408E}">
      <dgm:prSet/>
      <dgm:spPr/>
      <dgm:t>
        <a:bodyPr/>
        <a:lstStyle/>
        <a:p>
          <a:endParaRPr lang="ru-RU"/>
        </a:p>
      </dgm:t>
    </dgm:pt>
    <dgm:pt modelId="{B18F27C8-316B-48D9-B3EB-2566364906B9}" type="sibTrans" cxnId="{A2A3383C-9C03-4826-A797-D6675CD6408E}">
      <dgm:prSet/>
      <dgm:spPr/>
      <dgm:t>
        <a:bodyPr/>
        <a:lstStyle/>
        <a:p>
          <a:endParaRPr lang="ru-RU"/>
        </a:p>
      </dgm:t>
    </dgm:pt>
    <dgm:pt modelId="{96315434-0FAF-43E1-B23A-79710815F9B4}">
      <dgm:prSet/>
      <dgm:spPr/>
      <dgm:t>
        <a:bodyPr/>
        <a:lstStyle/>
        <a:p>
          <a:endParaRPr lang="ru-RU" dirty="0"/>
        </a:p>
      </dgm:t>
    </dgm:pt>
    <dgm:pt modelId="{7D3B3BCD-F193-4BD6-8E95-2F4454A91410}" type="parTrans" cxnId="{B477C647-2807-4974-8AAC-1E0C9AFF7174}">
      <dgm:prSet/>
      <dgm:spPr/>
      <dgm:t>
        <a:bodyPr/>
        <a:lstStyle/>
        <a:p>
          <a:endParaRPr lang="ru-RU"/>
        </a:p>
      </dgm:t>
    </dgm:pt>
    <dgm:pt modelId="{28004E84-8997-4354-8FDA-EA38E6EA9C1B}" type="sibTrans" cxnId="{B477C647-2807-4974-8AAC-1E0C9AFF7174}">
      <dgm:prSet/>
      <dgm:spPr/>
      <dgm:t>
        <a:bodyPr/>
        <a:lstStyle/>
        <a:p>
          <a:endParaRPr lang="ru-RU"/>
        </a:p>
      </dgm:t>
    </dgm:pt>
    <dgm:pt modelId="{E5F69486-74E3-4D23-82C0-F9C7E0DD43F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Ребята получают угощения или небольшие сувениры (которые приготовила им школа) </a:t>
          </a:r>
        </a:p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FFF39909-E6C6-4A42-8BE7-D0C3B96684EA}" type="parTrans" cxnId="{02BFE94C-08B0-4940-8B86-191585DB2AD1}">
      <dgm:prSet/>
      <dgm:spPr/>
      <dgm:t>
        <a:bodyPr/>
        <a:lstStyle/>
        <a:p>
          <a:endParaRPr lang="ru-RU"/>
        </a:p>
      </dgm:t>
    </dgm:pt>
    <dgm:pt modelId="{F262B4CC-2474-48EA-98BF-21FF256DD94F}" type="sibTrans" cxnId="{02BFE94C-08B0-4940-8B86-191585DB2AD1}">
      <dgm:prSet/>
      <dgm:spPr/>
      <dgm:t>
        <a:bodyPr/>
        <a:lstStyle/>
        <a:p>
          <a:endParaRPr lang="ru-RU"/>
        </a:p>
      </dgm:t>
    </dgm:pt>
    <dgm:pt modelId="{3CE19D30-85FA-4A72-9DA9-FBF0CFF212B9}">
      <dgm:prSet custT="1"/>
      <dgm:spPr/>
      <dgm:t>
        <a:bodyPr/>
        <a:lstStyle/>
        <a:p>
          <a:r>
            <a:rPr lang="ru-RU" sz="2400" dirty="0" smtClean="0"/>
            <a:t>На дом получают творческое задание , нарисовать то, что больше всего запомнилось </a:t>
          </a:r>
          <a:endParaRPr lang="ru-RU" sz="2400" dirty="0"/>
        </a:p>
      </dgm:t>
    </dgm:pt>
    <dgm:pt modelId="{4431350E-A082-4923-8FAE-098E76D0BC93}" type="parTrans" cxnId="{ABFC607B-DCC7-456E-9E18-C134A46811FA}">
      <dgm:prSet/>
      <dgm:spPr/>
      <dgm:t>
        <a:bodyPr/>
        <a:lstStyle/>
        <a:p>
          <a:endParaRPr lang="ru-RU"/>
        </a:p>
      </dgm:t>
    </dgm:pt>
    <dgm:pt modelId="{65140369-1C11-449E-B195-F35BDA858704}" type="sibTrans" cxnId="{ABFC607B-DCC7-456E-9E18-C134A46811FA}">
      <dgm:prSet/>
      <dgm:spPr/>
      <dgm:t>
        <a:bodyPr/>
        <a:lstStyle/>
        <a:p>
          <a:endParaRPr lang="ru-RU"/>
        </a:p>
      </dgm:t>
    </dgm:pt>
    <dgm:pt modelId="{90B028F3-E4A4-4277-AB61-3E040E51116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Первоклассники вспоминают  , где  побывали? Кого встретили? Какие правила  запомнили? Где больше всего понравилось?</a:t>
          </a:r>
          <a:endParaRPr lang="ru-RU" sz="2000" dirty="0"/>
        </a:p>
      </dgm:t>
    </dgm:pt>
    <dgm:pt modelId="{8B7D7AE4-5614-4968-A7C2-2FB02FB28629}" type="parTrans" cxnId="{35878E4A-C733-4E35-BA10-2C728F19F484}">
      <dgm:prSet/>
      <dgm:spPr/>
      <dgm:t>
        <a:bodyPr/>
        <a:lstStyle/>
        <a:p>
          <a:endParaRPr lang="ru-RU"/>
        </a:p>
      </dgm:t>
    </dgm:pt>
    <dgm:pt modelId="{8D815F63-6C78-4C58-A939-5BB563F9C395}" type="sibTrans" cxnId="{35878E4A-C733-4E35-BA10-2C728F19F484}">
      <dgm:prSet/>
      <dgm:spPr/>
      <dgm:t>
        <a:bodyPr/>
        <a:lstStyle/>
        <a:p>
          <a:endParaRPr lang="ru-RU"/>
        </a:p>
      </dgm:t>
    </dgm:pt>
    <dgm:pt modelId="{90158A8E-8749-47DB-A5F0-C183A964B3D6}">
      <dgm:prSet custT="1"/>
      <dgm:spPr/>
      <dgm:t>
        <a:bodyPr/>
        <a:lstStyle/>
        <a:p>
          <a:pPr algn="l"/>
          <a:endParaRPr lang="ru-RU" sz="1100" dirty="0"/>
        </a:p>
      </dgm:t>
    </dgm:pt>
    <dgm:pt modelId="{CD779F52-116B-44F3-8A51-905E07DA27D6}" type="parTrans" cxnId="{28F971B0-E417-4743-AEF0-5DF80423221E}">
      <dgm:prSet/>
      <dgm:spPr/>
      <dgm:t>
        <a:bodyPr/>
        <a:lstStyle/>
        <a:p>
          <a:endParaRPr lang="ru-RU"/>
        </a:p>
      </dgm:t>
    </dgm:pt>
    <dgm:pt modelId="{2FA779C8-D566-4CA7-93BD-93386D8A9278}" type="sibTrans" cxnId="{28F971B0-E417-4743-AEF0-5DF80423221E}">
      <dgm:prSet/>
      <dgm:spPr/>
      <dgm:t>
        <a:bodyPr/>
        <a:lstStyle/>
        <a:p>
          <a:endParaRPr lang="ru-RU"/>
        </a:p>
      </dgm:t>
    </dgm:pt>
    <dgm:pt modelId="{6356399B-D8FB-430B-A512-75769B2E2454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AD718475-0488-4F99-8801-BFB22601111A}" type="parTrans" cxnId="{3D7B2EA7-1494-4410-8D77-CD33A5CF962E}">
      <dgm:prSet/>
      <dgm:spPr/>
      <dgm:t>
        <a:bodyPr/>
        <a:lstStyle/>
        <a:p>
          <a:endParaRPr lang="ru-RU"/>
        </a:p>
      </dgm:t>
    </dgm:pt>
    <dgm:pt modelId="{7EC3F20C-658E-47F4-A67D-DDC6FE3C4440}" type="sibTrans" cxnId="{3D7B2EA7-1494-4410-8D77-CD33A5CF962E}">
      <dgm:prSet/>
      <dgm:spPr/>
      <dgm:t>
        <a:bodyPr/>
        <a:lstStyle/>
        <a:p>
          <a:endParaRPr lang="ru-RU"/>
        </a:p>
      </dgm:t>
    </dgm:pt>
    <dgm:pt modelId="{4EFF421B-630F-4024-8D42-9975B15C1A35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/>
        </a:p>
      </dgm:t>
    </dgm:pt>
    <dgm:pt modelId="{F70B9A66-FE13-486B-91B2-D965DA823CD5}" type="parTrans" cxnId="{9B6633C4-7E68-44CD-9F01-F55B5B9AC43C}">
      <dgm:prSet/>
      <dgm:spPr/>
      <dgm:t>
        <a:bodyPr/>
        <a:lstStyle/>
        <a:p>
          <a:endParaRPr lang="ru-RU"/>
        </a:p>
      </dgm:t>
    </dgm:pt>
    <dgm:pt modelId="{3A876A96-0C8D-4965-AC4E-9453D823C78C}" type="sibTrans" cxnId="{9B6633C4-7E68-44CD-9F01-F55B5B9AC43C}">
      <dgm:prSet/>
      <dgm:spPr/>
      <dgm:t>
        <a:bodyPr/>
        <a:lstStyle/>
        <a:p>
          <a:endParaRPr lang="ru-RU"/>
        </a:p>
      </dgm:t>
    </dgm:pt>
    <dgm:pt modelId="{954287E7-38CC-4FB7-810E-F64A54618DC7}" type="pres">
      <dgm:prSet presAssocID="{B38320CA-3C7C-40E2-A084-A1F631F6A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7FBD3-B20F-4089-9246-2C2F4D55816C}" type="pres">
      <dgm:prSet presAssocID="{6AE5D705-900C-43FC-92AD-925A8FA11122}" presName="composite" presStyleCnt="0"/>
      <dgm:spPr/>
    </dgm:pt>
    <dgm:pt modelId="{B17746D6-325B-41D1-BBB0-62F14BCC6C3D}" type="pres">
      <dgm:prSet presAssocID="{6AE5D705-900C-43FC-92AD-925A8FA111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62B69-3E08-40C3-A4DA-3DE61E5A067A}" type="pres">
      <dgm:prSet presAssocID="{6AE5D705-900C-43FC-92AD-925A8FA11122}" presName="descendantText" presStyleLbl="alignAcc1" presStyleIdx="0" presStyleCnt="3" custLinFactNeighborX="2479" custLinFactNeighborY="-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EE4CB-1A52-498E-91A6-83589484211B}" type="pres">
      <dgm:prSet presAssocID="{1746C837-CA4C-4B76-8CB1-A39D297D7FCF}" presName="sp" presStyleCnt="0"/>
      <dgm:spPr/>
    </dgm:pt>
    <dgm:pt modelId="{DE57E1BC-BCD5-4E1B-ABFA-3E11133FE655}" type="pres">
      <dgm:prSet presAssocID="{96315434-0FAF-43E1-B23A-79710815F9B4}" presName="composite" presStyleCnt="0"/>
      <dgm:spPr/>
    </dgm:pt>
    <dgm:pt modelId="{A20503F8-1CE8-4DF8-A96A-1CC32711D3B5}" type="pres">
      <dgm:prSet presAssocID="{96315434-0FAF-43E1-B23A-79710815F9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463B9-F33C-41F3-AA6B-B71A18487CE9}" type="pres">
      <dgm:prSet presAssocID="{96315434-0FAF-43E1-B23A-79710815F9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CEE5-2838-4557-8A67-F4B091298E0A}" type="pres">
      <dgm:prSet presAssocID="{28004E84-8997-4354-8FDA-EA38E6EA9C1B}" presName="sp" presStyleCnt="0"/>
      <dgm:spPr/>
    </dgm:pt>
    <dgm:pt modelId="{2083F452-51EA-4E9E-A749-504993BD9368}" type="pres">
      <dgm:prSet presAssocID="{C9253EBA-949B-49FA-974E-4F4045AC20EB}" presName="composite" presStyleCnt="0"/>
      <dgm:spPr/>
    </dgm:pt>
    <dgm:pt modelId="{82FF0097-0CD3-4A03-A280-4C27DB0BE68B}" type="pres">
      <dgm:prSet presAssocID="{C9253EBA-949B-49FA-974E-4F4045AC20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C4FD4-679A-4EFF-A04F-0523A473766A}" type="pres">
      <dgm:prSet presAssocID="{C9253EBA-949B-49FA-974E-4F4045AC20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39889-0CF2-42C5-AD8B-20619167D3C8}" type="presOf" srcId="{90B028F3-E4A4-4277-AB61-3E040E511160}" destId="{64862B69-3E08-40C3-A4DA-3DE61E5A067A}" srcOrd="0" destOrd="1" presId="urn:microsoft.com/office/officeart/2005/8/layout/chevron2"/>
    <dgm:cxn modelId="{72915EF5-3DB8-4656-A953-38A2C5CFC364}" type="presOf" srcId="{6356399B-D8FB-430B-A512-75769B2E2454}" destId="{ABC463B9-F33C-41F3-AA6B-B71A18487CE9}" srcOrd="0" destOrd="0" presId="urn:microsoft.com/office/officeart/2005/8/layout/chevron2"/>
    <dgm:cxn modelId="{51D1B115-BE35-401B-9B33-B63FCD4715CB}" type="presOf" srcId="{90158A8E-8749-47DB-A5F0-C183A964B3D6}" destId="{64862B69-3E08-40C3-A4DA-3DE61E5A067A}" srcOrd="0" destOrd="0" presId="urn:microsoft.com/office/officeart/2005/8/layout/chevron2"/>
    <dgm:cxn modelId="{3D7B2EA7-1494-4410-8D77-CD33A5CF962E}" srcId="{96315434-0FAF-43E1-B23A-79710815F9B4}" destId="{6356399B-D8FB-430B-A512-75769B2E2454}" srcOrd="0" destOrd="0" parTransId="{AD718475-0488-4F99-8801-BFB22601111A}" sibTransId="{7EC3F20C-658E-47F4-A67D-DDC6FE3C4440}"/>
    <dgm:cxn modelId="{32F3E340-24E0-410A-B383-ABED6B91687E}" type="presOf" srcId="{E5F69486-74E3-4D23-82C0-F9C7E0DD43F6}" destId="{ABC463B9-F33C-41F3-AA6B-B71A18487CE9}" srcOrd="0" destOrd="1" presId="urn:microsoft.com/office/officeart/2005/8/layout/chevron2"/>
    <dgm:cxn modelId="{293A9BF1-62E8-4802-8DE2-C6CD520D377D}" srcId="{B38320CA-3C7C-40E2-A084-A1F631F6ACE4}" destId="{6AE5D705-900C-43FC-92AD-925A8FA11122}" srcOrd="0" destOrd="0" parTransId="{AA7503CA-CEC6-4AEA-8230-274CCD152EF7}" sibTransId="{1746C837-CA4C-4B76-8CB1-A39D297D7FCF}"/>
    <dgm:cxn modelId="{02BFE94C-08B0-4940-8B86-191585DB2AD1}" srcId="{96315434-0FAF-43E1-B23A-79710815F9B4}" destId="{E5F69486-74E3-4D23-82C0-F9C7E0DD43F6}" srcOrd="1" destOrd="0" parTransId="{FFF39909-E6C6-4A42-8BE7-D0C3B96684EA}" sibTransId="{F262B4CC-2474-48EA-98BF-21FF256DD94F}"/>
    <dgm:cxn modelId="{35878E4A-C733-4E35-BA10-2C728F19F484}" srcId="{6AE5D705-900C-43FC-92AD-925A8FA11122}" destId="{90B028F3-E4A4-4277-AB61-3E040E511160}" srcOrd="1" destOrd="0" parTransId="{8B7D7AE4-5614-4968-A7C2-2FB02FB28629}" sibTransId="{8D815F63-6C78-4C58-A939-5BB563F9C395}"/>
    <dgm:cxn modelId="{678B16C8-B595-4A5B-88DE-CE837074EE50}" type="presOf" srcId="{6AE5D705-900C-43FC-92AD-925A8FA11122}" destId="{B17746D6-325B-41D1-BBB0-62F14BCC6C3D}" srcOrd="0" destOrd="0" presId="urn:microsoft.com/office/officeart/2005/8/layout/chevron2"/>
    <dgm:cxn modelId="{9B6633C4-7E68-44CD-9F01-F55B5B9AC43C}" srcId="{6AE5D705-900C-43FC-92AD-925A8FA11122}" destId="{4EFF421B-630F-4024-8D42-9975B15C1A35}" srcOrd="2" destOrd="0" parTransId="{F70B9A66-FE13-486B-91B2-D965DA823CD5}" sibTransId="{3A876A96-0C8D-4965-AC4E-9453D823C78C}"/>
    <dgm:cxn modelId="{B477C647-2807-4974-8AAC-1E0C9AFF7174}" srcId="{B38320CA-3C7C-40E2-A084-A1F631F6ACE4}" destId="{96315434-0FAF-43E1-B23A-79710815F9B4}" srcOrd="1" destOrd="0" parTransId="{7D3B3BCD-F193-4BD6-8E95-2F4454A91410}" sibTransId="{28004E84-8997-4354-8FDA-EA38E6EA9C1B}"/>
    <dgm:cxn modelId="{51CC7294-66BE-4100-9F07-EE935573A3F7}" type="presOf" srcId="{4EFF421B-630F-4024-8D42-9975B15C1A35}" destId="{64862B69-3E08-40C3-A4DA-3DE61E5A067A}" srcOrd="0" destOrd="2" presId="urn:microsoft.com/office/officeart/2005/8/layout/chevron2"/>
    <dgm:cxn modelId="{FD21246B-9EE4-4CFC-8D3C-54237C16E6AC}" type="presOf" srcId="{B38320CA-3C7C-40E2-A084-A1F631F6ACE4}" destId="{954287E7-38CC-4FB7-810E-F64A54618DC7}" srcOrd="0" destOrd="0" presId="urn:microsoft.com/office/officeart/2005/8/layout/chevron2"/>
    <dgm:cxn modelId="{82AD9FFE-16D2-4AD9-A419-F954CBC624D5}" type="presOf" srcId="{96315434-0FAF-43E1-B23A-79710815F9B4}" destId="{A20503F8-1CE8-4DF8-A96A-1CC32711D3B5}" srcOrd="0" destOrd="0" presId="urn:microsoft.com/office/officeart/2005/8/layout/chevron2"/>
    <dgm:cxn modelId="{6F0CB366-53D1-4D78-8751-D6D70736D961}" type="presOf" srcId="{3CE19D30-85FA-4A72-9DA9-FBF0CFF212B9}" destId="{3A4C4FD4-679A-4EFF-A04F-0523A473766A}" srcOrd="0" destOrd="0" presId="urn:microsoft.com/office/officeart/2005/8/layout/chevron2"/>
    <dgm:cxn modelId="{ABFC607B-DCC7-456E-9E18-C134A46811FA}" srcId="{C9253EBA-949B-49FA-974E-4F4045AC20EB}" destId="{3CE19D30-85FA-4A72-9DA9-FBF0CFF212B9}" srcOrd="0" destOrd="0" parTransId="{4431350E-A082-4923-8FAE-098E76D0BC93}" sibTransId="{65140369-1C11-449E-B195-F35BDA858704}"/>
    <dgm:cxn modelId="{28F971B0-E417-4743-AEF0-5DF80423221E}" srcId="{6AE5D705-900C-43FC-92AD-925A8FA11122}" destId="{90158A8E-8749-47DB-A5F0-C183A964B3D6}" srcOrd="0" destOrd="0" parTransId="{CD779F52-116B-44F3-8A51-905E07DA27D6}" sibTransId="{2FA779C8-D566-4CA7-93BD-93386D8A9278}"/>
    <dgm:cxn modelId="{278A2B6B-71F5-4621-8E03-6479BAA51FEC}" type="presOf" srcId="{C9253EBA-949B-49FA-974E-4F4045AC20EB}" destId="{82FF0097-0CD3-4A03-A280-4C27DB0BE68B}" srcOrd="0" destOrd="0" presId="urn:microsoft.com/office/officeart/2005/8/layout/chevron2"/>
    <dgm:cxn modelId="{A2A3383C-9C03-4826-A797-D6675CD6408E}" srcId="{B38320CA-3C7C-40E2-A084-A1F631F6ACE4}" destId="{C9253EBA-949B-49FA-974E-4F4045AC20EB}" srcOrd="2" destOrd="0" parTransId="{CBD4EC40-1A6E-41B5-9502-A6C0B185D00F}" sibTransId="{B18F27C8-316B-48D9-B3EB-2566364906B9}"/>
    <dgm:cxn modelId="{976247A9-1527-4E94-B1DE-B908B71AAC42}" type="presParOf" srcId="{954287E7-38CC-4FB7-810E-F64A54618DC7}" destId="{3D27FBD3-B20F-4089-9246-2C2F4D55816C}" srcOrd="0" destOrd="0" presId="urn:microsoft.com/office/officeart/2005/8/layout/chevron2"/>
    <dgm:cxn modelId="{F07FC93B-2E76-4E07-8D12-D6D7A8382762}" type="presParOf" srcId="{3D27FBD3-B20F-4089-9246-2C2F4D55816C}" destId="{B17746D6-325B-41D1-BBB0-62F14BCC6C3D}" srcOrd="0" destOrd="0" presId="urn:microsoft.com/office/officeart/2005/8/layout/chevron2"/>
    <dgm:cxn modelId="{EE8C03E9-C345-45A8-84F8-A2C5979B5A74}" type="presParOf" srcId="{3D27FBD3-B20F-4089-9246-2C2F4D55816C}" destId="{64862B69-3E08-40C3-A4DA-3DE61E5A067A}" srcOrd="1" destOrd="0" presId="urn:microsoft.com/office/officeart/2005/8/layout/chevron2"/>
    <dgm:cxn modelId="{10C1EBF5-6BBE-4DCB-A1D2-B5CB78D9C678}" type="presParOf" srcId="{954287E7-38CC-4FB7-810E-F64A54618DC7}" destId="{CB9EE4CB-1A52-498E-91A6-83589484211B}" srcOrd="1" destOrd="0" presId="urn:microsoft.com/office/officeart/2005/8/layout/chevron2"/>
    <dgm:cxn modelId="{5AD680AE-6E24-4757-BBFB-26299BBCCF3A}" type="presParOf" srcId="{954287E7-38CC-4FB7-810E-F64A54618DC7}" destId="{DE57E1BC-BCD5-4E1B-ABFA-3E11133FE655}" srcOrd="2" destOrd="0" presId="urn:microsoft.com/office/officeart/2005/8/layout/chevron2"/>
    <dgm:cxn modelId="{C4E61884-CAA7-447D-8E16-2BD53670AAA7}" type="presParOf" srcId="{DE57E1BC-BCD5-4E1B-ABFA-3E11133FE655}" destId="{A20503F8-1CE8-4DF8-A96A-1CC32711D3B5}" srcOrd="0" destOrd="0" presId="urn:microsoft.com/office/officeart/2005/8/layout/chevron2"/>
    <dgm:cxn modelId="{6D5D4219-729A-48B2-A6DA-402F65E8F275}" type="presParOf" srcId="{DE57E1BC-BCD5-4E1B-ABFA-3E11133FE655}" destId="{ABC463B9-F33C-41F3-AA6B-B71A18487CE9}" srcOrd="1" destOrd="0" presId="urn:microsoft.com/office/officeart/2005/8/layout/chevron2"/>
    <dgm:cxn modelId="{A95F50C5-5D9C-46AD-BB44-DC517CDEA318}" type="presParOf" srcId="{954287E7-38CC-4FB7-810E-F64A54618DC7}" destId="{AB51CEE5-2838-4557-8A67-F4B091298E0A}" srcOrd="3" destOrd="0" presId="urn:microsoft.com/office/officeart/2005/8/layout/chevron2"/>
    <dgm:cxn modelId="{B20ACE7C-76F0-4A9A-9E7C-1BE26319BC64}" type="presParOf" srcId="{954287E7-38CC-4FB7-810E-F64A54618DC7}" destId="{2083F452-51EA-4E9E-A749-504993BD9368}" srcOrd="4" destOrd="0" presId="urn:microsoft.com/office/officeart/2005/8/layout/chevron2"/>
    <dgm:cxn modelId="{8A87756A-DD15-4E79-9835-529F62E4F253}" type="presParOf" srcId="{2083F452-51EA-4E9E-A749-504993BD9368}" destId="{82FF0097-0CD3-4A03-A280-4C27DB0BE68B}" srcOrd="0" destOrd="0" presId="urn:microsoft.com/office/officeart/2005/8/layout/chevron2"/>
    <dgm:cxn modelId="{DDCC7031-4C96-4951-B0DB-E805C42E76F7}" type="presParOf" srcId="{2083F452-51EA-4E9E-A749-504993BD9368}" destId="{3A4C4FD4-679A-4EFF-A04F-0523A4737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746D6-325B-41D1-BBB0-62F14BCC6C3D}">
      <dsp:nvSpPr>
        <dsp:cNvPr id="0" name=""/>
        <dsp:cNvSpPr/>
      </dsp:nvSpPr>
      <dsp:spPr>
        <a:xfrm rot="5400000">
          <a:off x="-207619" y="213176"/>
          <a:ext cx="1384132" cy="9688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90004"/>
        <a:ext cx="968893" cy="415239"/>
      </dsp:txXfrm>
    </dsp:sp>
    <dsp:sp modelId="{64862B69-3E08-40C3-A4DA-3DE61E5A067A}">
      <dsp:nvSpPr>
        <dsp:cNvPr id="0" name=""/>
        <dsp:cNvSpPr/>
      </dsp:nvSpPr>
      <dsp:spPr>
        <a:xfrm rot="5400000">
          <a:off x="4139059" y="-3170166"/>
          <a:ext cx="899686" cy="724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/>
            <a:t>ознакомление первоклассников  с основными помещениями школы</a:t>
          </a:r>
        </a:p>
        <a:p>
          <a:pPr lvl="1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600" kern="1200" dirty="0" smtClean="0"/>
        </a:p>
        <a:p>
          <a:pPr lvl="1" algn="l">
            <a:spcBef>
              <a:spcPct val="0"/>
            </a:spcBef>
            <a:buChar char="••"/>
          </a:pPr>
          <a:endParaRPr lang="ru-RU" sz="1600" kern="1200" dirty="0"/>
        </a:p>
      </dsp:txBody>
      <dsp:txXfrm rot="-5400000">
        <a:off x="968894" y="43918"/>
        <a:ext cx="7196099" cy="811848"/>
      </dsp:txXfrm>
    </dsp:sp>
    <dsp:sp modelId="{A20503F8-1CE8-4DF8-A96A-1CC32711D3B5}">
      <dsp:nvSpPr>
        <dsp:cNvPr id="0" name=""/>
        <dsp:cNvSpPr/>
      </dsp:nvSpPr>
      <dsp:spPr>
        <a:xfrm rot="5400000">
          <a:off x="-207619" y="1452283"/>
          <a:ext cx="1384132" cy="968893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29111"/>
        <a:ext cx="968893" cy="415239"/>
      </dsp:txXfrm>
    </dsp:sp>
    <dsp:sp modelId="{ABC463B9-F33C-41F3-AA6B-B71A18487CE9}">
      <dsp:nvSpPr>
        <dsp:cNvPr id="0" name=""/>
        <dsp:cNvSpPr/>
      </dsp:nvSpPr>
      <dsp:spPr>
        <a:xfrm rot="5400000">
          <a:off x="4139059" y="-1925502"/>
          <a:ext cx="899686" cy="724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/>
            <a:t>помощь в адаптации детей к школе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 rot="-5400000">
        <a:off x="968894" y="1288582"/>
        <a:ext cx="7196099" cy="811848"/>
      </dsp:txXfrm>
    </dsp:sp>
    <dsp:sp modelId="{82FF0097-0CD3-4A03-A280-4C27DB0BE68B}">
      <dsp:nvSpPr>
        <dsp:cNvPr id="0" name=""/>
        <dsp:cNvSpPr/>
      </dsp:nvSpPr>
      <dsp:spPr>
        <a:xfrm rot="5400000">
          <a:off x="-207619" y="2691391"/>
          <a:ext cx="1384132" cy="968893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2968219"/>
        <a:ext cx="968893" cy="415239"/>
      </dsp:txXfrm>
    </dsp:sp>
    <dsp:sp modelId="{3A4C4FD4-679A-4EFF-A04F-0523A473766A}">
      <dsp:nvSpPr>
        <dsp:cNvPr id="0" name=""/>
        <dsp:cNvSpPr/>
      </dsp:nvSpPr>
      <dsp:spPr>
        <a:xfrm rot="5400000">
          <a:off x="4139059" y="-686394"/>
          <a:ext cx="899686" cy="724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знакомство детей с учителями  и сотрудниками школы</a:t>
          </a:r>
          <a:endParaRPr lang="ru-RU" sz="2400" kern="1200" dirty="0"/>
        </a:p>
      </dsp:txBody>
      <dsp:txXfrm rot="-5400000">
        <a:off x="968894" y="2527690"/>
        <a:ext cx="7196099" cy="811848"/>
      </dsp:txXfrm>
    </dsp:sp>
    <dsp:sp modelId="{2F172F1F-E594-4B64-B59D-8A935956B182}">
      <dsp:nvSpPr>
        <dsp:cNvPr id="0" name=""/>
        <dsp:cNvSpPr/>
      </dsp:nvSpPr>
      <dsp:spPr>
        <a:xfrm rot="5400000">
          <a:off x="-207619" y="3930498"/>
          <a:ext cx="1384132" cy="96889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4207326"/>
        <a:ext cx="968893" cy="415239"/>
      </dsp:txXfrm>
    </dsp:sp>
    <dsp:sp modelId="{69A620EA-2003-4FF0-8717-349ED10FB380}">
      <dsp:nvSpPr>
        <dsp:cNvPr id="0" name=""/>
        <dsp:cNvSpPr/>
      </dsp:nvSpPr>
      <dsp:spPr>
        <a:xfrm rot="5400000">
          <a:off x="4139059" y="552712"/>
          <a:ext cx="899686" cy="724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ознакомление первоклассников  с правилами  </a:t>
          </a:r>
          <a:r>
            <a:rPr lang="ru-RU" sz="2400" kern="1200" dirty="0" err="1" smtClean="0"/>
            <a:t>здоровьесберегающего</a:t>
          </a:r>
          <a:r>
            <a:rPr lang="ru-RU" sz="2400" kern="1200" dirty="0" smtClean="0"/>
            <a:t> поведения в школе.</a:t>
          </a:r>
          <a:endParaRPr lang="ru-RU" sz="2400" kern="1200" dirty="0"/>
        </a:p>
      </dsp:txBody>
      <dsp:txXfrm rot="-5400000">
        <a:off x="968894" y="3766797"/>
        <a:ext cx="7196099" cy="811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2067E-79D1-48FE-991B-22FEFCEEC1F9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Квест начинается и заканчивается в классном кабинете, по завершению квеста ребята получают призы, которые нужно подготовить заранее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059187"/>
        <a:ext cx="6096000" cy="1004093"/>
      </dsp:txXfrm>
    </dsp:sp>
    <dsp:sp modelId="{D698E2BE-AB9C-4D34-B1BC-73A023E771FA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Учителю или педагогу нужен  смартфон со программой для распознавания (сканирования) </a:t>
          </a:r>
          <a:r>
            <a:rPr lang="en-US" sz="1500" kern="1200" dirty="0" smtClean="0"/>
            <a:t>QR</a:t>
          </a:r>
          <a:r>
            <a:rPr lang="ru-RU" sz="1500" kern="1200" dirty="0" smtClean="0"/>
            <a:t> кодов с бесперебойным доступом в интернет!</a:t>
          </a:r>
          <a:endParaRPr lang="ru-RU" sz="1500" kern="1200" dirty="0"/>
        </a:p>
      </dsp:txBody>
      <dsp:txXfrm rot="10800000">
        <a:off x="0" y="1529953"/>
        <a:ext cx="6096000" cy="1003437"/>
      </dsp:txXfrm>
    </dsp:sp>
    <dsp:sp modelId="{DBEE9E79-3E31-484E-992D-6679E8E4A0FD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проведения квеста необходимо  заранее распечатать   </a:t>
          </a:r>
          <a:r>
            <a:rPr lang="en-US" sz="1400" kern="1200" dirty="0" smtClean="0"/>
            <a:t>QR</a:t>
          </a:r>
          <a:r>
            <a:rPr lang="ru-RU" sz="1400" kern="1200" dirty="0" smtClean="0"/>
            <a:t> –коды с загадками на обычном принтере и разместить их в помещениях школы,  (если учителя и сотрудники школы смогут принять участие в </a:t>
          </a:r>
          <a:r>
            <a:rPr lang="ru-RU" sz="1400" kern="1200" dirty="0" err="1" smtClean="0"/>
            <a:t>квесте</a:t>
          </a:r>
          <a:r>
            <a:rPr lang="ru-RU" sz="1400" kern="1200" dirty="0" smtClean="0"/>
            <a:t>, коды должны находиться непосредственно у них)</a:t>
          </a:r>
          <a:endParaRPr lang="ru-RU" sz="1400" kern="1200" dirty="0"/>
        </a:p>
      </dsp:txBody>
      <dsp:txXfrm rot="10800000">
        <a:off x="0" y="718"/>
        <a:ext cx="6096000" cy="100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5371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3529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6844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0795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49039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3515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32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0676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5302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349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1137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AEB3-35F8-444C-B93A-A470C6C947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75FF-69DA-4A8F-8D88-C354BFD0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3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2.pn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2" y="-54326"/>
            <a:ext cx="9144852" cy="69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" y="908720"/>
            <a:ext cx="7992888" cy="1647056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b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для первоклассников  </a:t>
            </a:r>
            <a:b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«Загадочная школа»</a:t>
            </a:r>
            <a:endParaRPr lang="ru-RU" sz="4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6859">
            <a:off x="540078" y="4296465"/>
            <a:ext cx="1715170" cy="17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4509120"/>
            <a:ext cx="6933456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Разработчик : </a:t>
            </a:r>
          </a:p>
          <a:p>
            <a:pPr algn="r"/>
            <a:r>
              <a:rPr lang="ru-RU" sz="24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педагог доп. образования </a:t>
            </a:r>
          </a:p>
          <a:p>
            <a:pPr algn="r"/>
            <a:r>
              <a:rPr lang="ru-RU" sz="24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Богатова Виктория Евгеньевна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1426" y="5517232"/>
            <a:ext cx="6933456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г. Егорьевск</a:t>
            </a:r>
          </a:p>
          <a:p>
            <a:r>
              <a:rPr lang="ru-RU" sz="20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Московская область  </a:t>
            </a:r>
          </a:p>
          <a:p>
            <a:r>
              <a:rPr lang="ru-RU" sz="20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 год </a:t>
            </a:r>
            <a:endParaRPr lang="ru-RU" sz="20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3"/>
            <a:ext cx="3044596" cy="20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71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6" y="174433"/>
            <a:ext cx="4881853" cy="325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5563" y="4797152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Спортивный зал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5368188" y="153262"/>
            <a:ext cx="3672408" cy="6551479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u="sng" dirty="0" smtClean="0">
              <a:solidFill>
                <a:schemeClr val="tx1"/>
              </a:solidFill>
            </a:endParaRPr>
          </a:p>
          <a:p>
            <a:r>
              <a:rPr lang="ru-RU" sz="1100" u="sng" dirty="0" smtClean="0">
                <a:solidFill>
                  <a:schemeClr val="tx1"/>
                </a:solidFill>
              </a:rPr>
              <a:t>Правила </a:t>
            </a:r>
            <a:r>
              <a:rPr lang="ru-RU" sz="1100" u="sng" dirty="0">
                <a:solidFill>
                  <a:schemeClr val="tx1"/>
                </a:solidFill>
              </a:rPr>
              <a:t>поведения в спортзале.</a:t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</a:t>
            </a:r>
            <a:r>
              <a:rPr lang="ru-RU" sz="1100" dirty="0" smtClean="0">
                <a:solidFill>
                  <a:schemeClr val="tx1"/>
                </a:solidFill>
              </a:rPr>
              <a:t>переодеться </a:t>
            </a:r>
            <a:r>
              <a:rPr lang="ru-RU" sz="1100" dirty="0">
                <a:solidFill>
                  <a:schemeClr val="tx1"/>
                </a:solidFill>
              </a:rPr>
              <a:t>в раздевалке, надеть на себя </a:t>
            </a:r>
            <a:r>
              <a:rPr lang="ru-RU" sz="1100" dirty="0" smtClean="0">
                <a:solidFill>
                  <a:schemeClr val="tx1"/>
                </a:solidFill>
              </a:rPr>
              <a:t>спортивную </a:t>
            </a:r>
            <a:r>
              <a:rPr lang="ru-RU" sz="1100" dirty="0">
                <a:solidFill>
                  <a:schemeClr val="tx1"/>
                </a:solidFill>
              </a:rPr>
              <a:t>форму и обувь на светлой подошве;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снять с себя предметы, представляющие опасность для себя и других </a:t>
            </a:r>
            <a:r>
              <a:rPr lang="ru-RU" sz="11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100" dirty="0">
                <a:solidFill>
                  <a:schemeClr val="tx1"/>
                </a:solidFill>
              </a:rPr>
              <a:t>(часы, висячие сережки, заколки и т.д.);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- </a:t>
            </a:r>
            <a:r>
              <a:rPr lang="ru-RU" sz="1100" dirty="0">
                <a:solidFill>
                  <a:schemeClr val="tx1"/>
                </a:solidFill>
              </a:rPr>
              <a:t>запрещается на занятия приносить жевательную резинку, семечки, чипсы, сладости, легко воспламеняющие предметы;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заходить в спортивный зал только в сменной обуви, брать спортивный </a:t>
            </a:r>
            <a:r>
              <a:rPr lang="ru-RU" sz="1100" dirty="0" smtClean="0">
                <a:solidFill>
                  <a:schemeClr val="tx1"/>
                </a:solidFill>
              </a:rPr>
              <a:t>инвентарь </a:t>
            </a:r>
            <a:r>
              <a:rPr lang="ru-RU" sz="1100" dirty="0">
                <a:solidFill>
                  <a:schemeClr val="tx1"/>
                </a:solidFill>
              </a:rPr>
              <a:t>и т.д., только с разрешения преподавателя;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бережно относиться к спортивному инвентарю и оборудованию и </a:t>
            </a:r>
            <a:r>
              <a:rPr lang="ru-RU" sz="1100" dirty="0" err="1">
                <a:solidFill>
                  <a:schemeClr val="tx1"/>
                </a:solidFill>
              </a:rPr>
              <a:t>исполь-зовать</a:t>
            </a:r>
            <a:r>
              <a:rPr lang="ru-RU" sz="1100" dirty="0">
                <a:solidFill>
                  <a:schemeClr val="tx1"/>
                </a:solidFill>
              </a:rPr>
              <a:t> его по назначению (Не портить имущество школы: шведскую стенку, ворота, баскетбольные щиты, маты и др.);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пользоваться только исправным оборудованием;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внимательно слушать и выполнять все требования преподавателя;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знать и соблюдать простейшие правила игры;</a:t>
            </a:r>
            <a:r>
              <a:rPr lang="ru-RU" sz="1100" u="sng" dirty="0">
                <a:solidFill>
                  <a:schemeClr val="tx1"/>
                </a:solidFill>
              </a:rPr>
              <a:t/>
            </a:r>
            <a:br>
              <a:rPr lang="ru-RU" sz="1100" u="sng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под наблюдением преподавателя положить мячи так, чтобы они не раскаты-вались по залу, и их легко можно было взять для выполнения упражнений;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-убрать в безопасное место инвентарь и оборудование, которое не будет использоваться на тренировке;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во время занятий не отвлекаться самому и не отвлекать других;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запрещается висеть на воротах;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при получении травмы или ухудшении самочувствия, прекратить занятия и поставить в известность преподавателя;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- использовать осушитель рук по назначению;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тщательно вымыться и закрыть за собой воду;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из раздевалки выходить в коридор в сменной обуви и полностью одетым;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пить воду только с индивидуальной бутылочки.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7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017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5003" y="25767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8" y="3750172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столовую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1722" y="6018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43869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31" y="431292"/>
            <a:ext cx="4668296" cy="3112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нутый угол 6"/>
          <p:cNvSpPr/>
          <p:nvPr/>
        </p:nvSpPr>
        <p:spPr>
          <a:xfrm rot="500677">
            <a:off x="4690702" y="2723671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u="sng" dirty="0" smtClean="0"/>
          </a:p>
          <a:p>
            <a:endParaRPr lang="ru-RU" sz="1400" u="sng" dirty="0"/>
          </a:p>
          <a:p>
            <a:r>
              <a:rPr lang="ru-RU" sz="1400" u="sng" dirty="0" smtClean="0">
                <a:solidFill>
                  <a:schemeClr val="tx1"/>
                </a:solidFill>
              </a:rPr>
              <a:t>Правила </a:t>
            </a:r>
            <a:r>
              <a:rPr lang="ru-RU" sz="1400" u="sng" dirty="0">
                <a:solidFill>
                  <a:schemeClr val="tx1"/>
                </a:solidFill>
              </a:rPr>
              <a:t>поведения в столовой. 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перед столовой обязательно мой руки,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входи в столовую спокойно,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займи свое место за столом, пододвинь стул, не разлеживайся за столом, сиди с ровной спиной,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употребляй пищу спокойно, не торопясь, тщательно пережевывая,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будь особенно внимателен при приеме горячей пищи,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за столом запрещается разговаривать,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пользуйся салфеткой,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не толкайся возле буфета, пропускай одноклассников и учителей, которые идут с едой к столу,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передвигайся по столовой спокойно, не бегай.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70438" y="4581128"/>
            <a:ext cx="4771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Столовая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56793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336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5003" y="25767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8" y="3750172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86987" y="46167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кабинет директора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04" y="198884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4576" y="5992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188833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358403">
            <a:off x="373835" y="556094"/>
            <a:ext cx="3883051" cy="405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нутый угол 3"/>
          <p:cNvSpPr/>
          <p:nvPr/>
        </p:nvSpPr>
        <p:spPr>
          <a:xfrm rot="500677">
            <a:off x="4290020" y="2414175"/>
            <a:ext cx="4138314" cy="3584111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506227">
            <a:off x="4338499" y="30800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Директор наш — надежный человек,</a:t>
            </a:r>
            <a:br>
              <a:rPr lang="ru-RU" sz="1600" dirty="0"/>
            </a:br>
            <a:r>
              <a:rPr lang="ru-RU" sz="1600" dirty="0" smtClean="0"/>
              <a:t>И можем  мы сказать </a:t>
            </a:r>
            <a:r>
              <a:rPr lang="ru-RU" sz="1600" dirty="0"/>
              <a:t>без промедленья,</a:t>
            </a:r>
            <a:br>
              <a:rPr lang="ru-RU" sz="1600" dirty="0"/>
            </a:br>
            <a:r>
              <a:rPr lang="ru-RU" sz="1600" dirty="0"/>
              <a:t>В</a:t>
            </a:r>
            <a:r>
              <a:rPr lang="ru-RU" sz="1600" dirty="0" smtClean="0"/>
              <a:t>се в школе держится на  нем </a:t>
            </a:r>
          </a:p>
          <a:p>
            <a:r>
              <a:rPr lang="ru-RU" sz="1600" dirty="0" smtClean="0"/>
              <a:t>Здесь  никаких </a:t>
            </a:r>
            <a:r>
              <a:rPr lang="ru-RU" sz="1600" dirty="0"/>
              <a:t>сомнений,</a:t>
            </a:r>
            <a:br>
              <a:rPr lang="ru-RU" sz="1600" dirty="0"/>
            </a:br>
            <a:r>
              <a:rPr lang="ru-RU" sz="1600" dirty="0" smtClean="0"/>
              <a:t>Он</a:t>
            </a:r>
            <a:r>
              <a:rPr lang="ru-RU" sz="1600" dirty="0"/>
              <a:t> — мудрый командир, руководитель,</a:t>
            </a:r>
            <a:br>
              <a:rPr lang="ru-RU" sz="1600" dirty="0"/>
            </a:br>
            <a:r>
              <a:rPr lang="ru-RU" sz="1600" dirty="0" smtClean="0"/>
              <a:t>Он </a:t>
            </a:r>
            <a:r>
              <a:rPr lang="ru-RU" sz="1600" dirty="0"/>
              <a:t>— чуткий, беспринципный педагог,</a:t>
            </a:r>
            <a:br>
              <a:rPr lang="ru-RU" sz="1600" dirty="0"/>
            </a:br>
            <a:r>
              <a:rPr lang="ru-RU" sz="1600" dirty="0" smtClean="0"/>
              <a:t>Он  </a:t>
            </a:r>
            <a:r>
              <a:rPr lang="ru-RU" sz="1600" dirty="0"/>
              <a:t>— прежде всего, друг, потом учитель,</a:t>
            </a:r>
            <a:br>
              <a:rPr lang="ru-RU" sz="1600" dirty="0"/>
            </a:br>
            <a:r>
              <a:rPr lang="ru-RU" sz="1600" dirty="0"/>
              <a:t>Который самый </a:t>
            </a:r>
            <a:r>
              <a:rPr lang="ru-RU" sz="1600" dirty="0" smtClean="0"/>
              <a:t>главный нам дает урок</a:t>
            </a:r>
            <a:r>
              <a:rPr lang="ru-RU" sz="1600" dirty="0"/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5563" y="4797152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Кабинет </a:t>
            </a:r>
          </a:p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директора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6329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36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4296" y="205242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Запускаем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трек ,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куда идти 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170" y="3895011"/>
            <a:ext cx="2304256" cy="14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50296" y="45585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кабинет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55" y="2052422"/>
            <a:ext cx="2836758" cy="28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4935" y="59450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55875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9289">
            <a:off x="350923" y="506648"/>
            <a:ext cx="5092824" cy="339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 rot="500677">
            <a:off x="4707187" y="1801489"/>
            <a:ext cx="3723197" cy="4811817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1400" u="sng" dirty="0" smtClean="0">
                <a:solidFill>
                  <a:schemeClr val="tx1"/>
                </a:solidFill>
                <a:latin typeface="Book Antiqua" pitchFamily="18" charset="0"/>
              </a:rPr>
              <a:t>Правила поведения в кабинете музыки 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Во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время пребывания в кабинете необходимо соблюдать 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дисциплину</a:t>
            </a:r>
          </a:p>
          <a:p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Садись за парту аккуратно, без шума.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Работу начинай только с разрешения учителя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Работай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внимательно, не отвлекайся, не мешай другим</a:t>
            </a:r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Выполняй все задания , которые дает учитель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хочешь что-то спросить или ответить, подними руку.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Не вставай с места без разрешения учителя.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работе с инструментами соблюдай следующие требования: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 держи музыкальный 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инструмент так, как покажет учитель;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во </a:t>
            </a: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время работы сиди прямо, не держи инструменты близко от глаз;</a:t>
            </a:r>
          </a:p>
          <a:p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89041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5563" y="4797152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Кабинет </a:t>
            </a:r>
          </a:p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музыки</a:t>
            </a:r>
          </a:p>
        </p:txBody>
      </p:sp>
    </p:spTree>
    <p:extLst>
      <p:ext uri="{BB962C8B-B14F-4D97-AF65-F5344CB8AC3E}">
        <p14:creationId xmlns:p14="http://schemas.microsoft.com/office/powerpoint/2010/main" xmlns="" val="137450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0920" y="234888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30" y="3298728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86919" y="452583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актовый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</a:t>
            </a:r>
          </a:p>
        </p:txBody>
      </p:sp>
      <p:pic>
        <p:nvPicPr>
          <p:cNvPr id="12" name="Picture 2" descr="http://qrcoder.ru/code/?%C7%E4%E5%F1%FC+%ED%E0+%F1%F6%E5%ED%E5+%E2%FB%F1%F2%F3%EF%E0%E5%EC%2C%0D%0A%CF%F0%E0%E7%E4%ED%E8%EA%E8+%EF%F0%EE%F5%EE%E4%FF%F2+%E2+%ED%E5%EC%2C%0D%0A%C2+%CA%C2%CD%FB+%E7%E4%E5%F1%FC+%E8%E3%F0%E0%E5%EC%2C%0D%0A%CF%E5%F1%ED%E8+%F0%E0%E7%ED%FB%E5+%EF%EE%E5%EC.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04" y="1852675"/>
            <a:ext cx="2666595" cy="26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59302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24022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3" y="332657"/>
            <a:ext cx="5082638" cy="33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>
            <a:off x="4932040" y="349627"/>
            <a:ext cx="3672408" cy="6279447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</a:rPr>
              <a:t>В актовом зале необходимо </a:t>
            </a:r>
            <a:endParaRPr lang="ru-RU" sz="14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соблюдать </a:t>
            </a:r>
            <a:r>
              <a:rPr lang="ru-RU" sz="1400" u="sng" dirty="0">
                <a:solidFill>
                  <a:schemeClr val="tx1"/>
                </a:solidFill>
              </a:rPr>
              <a:t>порядок: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-На </a:t>
            </a:r>
            <a:r>
              <a:rPr lang="ru-RU" sz="1400" dirty="0">
                <a:solidFill>
                  <a:schemeClr val="tx1"/>
                </a:solidFill>
              </a:rPr>
              <a:t>мероприятия нужно приходить в праздничной одежде и обуви, с аккуратной прической.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Нельзя </a:t>
            </a:r>
            <a:r>
              <a:rPr lang="ru-RU" sz="1400" dirty="0">
                <a:solidFill>
                  <a:schemeClr val="tx1"/>
                </a:solidFill>
              </a:rPr>
              <a:t>опаздывать на мероприятия, а если ученик все-таки опоздал, лучше не заходить во время выступления своих одноклассников.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-Не </a:t>
            </a:r>
            <a:r>
              <a:rPr lang="ru-RU" sz="1400" dirty="0">
                <a:solidFill>
                  <a:schemeClr val="tx1"/>
                </a:solidFill>
              </a:rPr>
              <a:t>ходить по залу, не шуметь, не пользоваться мобильным телефоном.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-Соблюдать </a:t>
            </a:r>
            <a:r>
              <a:rPr lang="ru-RU" sz="1400" dirty="0">
                <a:solidFill>
                  <a:schemeClr val="tx1"/>
                </a:solidFill>
              </a:rPr>
              <a:t>чистоту: не проносить в зал еду, не разбрасывать мусор.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-Нельзя </a:t>
            </a:r>
            <a:r>
              <a:rPr lang="ru-RU" sz="1400" dirty="0">
                <a:solidFill>
                  <a:schemeClr val="tx1"/>
                </a:solidFill>
              </a:rPr>
              <a:t>покидать зал до окончания мероприятия. Если ученику нужно уйти пораньше, следует предупредить учителя.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-Если </a:t>
            </a:r>
            <a:r>
              <a:rPr lang="ru-RU" sz="1400" dirty="0">
                <a:solidFill>
                  <a:schemeClr val="tx1"/>
                </a:solidFill>
              </a:rPr>
              <a:t>мероприятие заканчивается в вечернее время, учеников должны встретить родители.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-По </a:t>
            </a:r>
            <a:r>
              <a:rPr lang="ru-RU" sz="1400" dirty="0">
                <a:solidFill>
                  <a:schemeClr val="tx1"/>
                </a:solidFill>
              </a:rPr>
              <a:t>окончании выступления нужно поаплодировать выступающим, а затем спокойно выйти из зала.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-Пригласить </a:t>
            </a:r>
            <a:r>
              <a:rPr lang="ru-RU" sz="1400" dirty="0">
                <a:solidFill>
                  <a:schemeClr val="tx1"/>
                </a:solidFill>
              </a:rPr>
              <a:t>на выступление можно только родителей. Если ученик хочет пригласить других своих родственников или друзей из другой школы, лучше заранее попросить разрешения учителя.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854" y="3789041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99579" y="4509120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Актовый </a:t>
            </a:r>
          </a:p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зал</a:t>
            </a:r>
          </a:p>
        </p:txBody>
      </p:sp>
    </p:spTree>
    <p:extLst>
      <p:ext uri="{BB962C8B-B14F-4D97-AF65-F5344CB8AC3E}">
        <p14:creationId xmlns:p14="http://schemas.microsoft.com/office/powerpoint/2010/main" xmlns="" val="190752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4456" y="25259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70802"/>
            <a:ext cx="2751306" cy="17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83557" y="47457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библиотеку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0" y="1677908"/>
            <a:ext cx="3061261" cy="3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456" y="5807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116142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-54327"/>
            <a:ext cx="7992888" cy="164705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Цели и задачи : </a:t>
            </a:r>
            <a:endParaRPr lang="ru-RU" sz="4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90810165"/>
              </p:ext>
            </p:extLst>
          </p:nvPr>
        </p:nvGraphicFramePr>
        <p:xfrm>
          <a:off x="521804" y="134076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463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66" b="-1065"/>
          <a:stretch/>
        </p:blipFill>
        <p:spPr bwMode="auto">
          <a:xfrm>
            <a:off x="-55563" y="260650"/>
            <a:ext cx="5213044" cy="34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 rot="500677">
            <a:off x="4474678" y="2522771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Правила поведения в библиотеке: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здесь нельзя шуметь и громко разговаривать, потому что рядом находится читальный зал, в котором занимаются школьники и учителя.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книги, взятые  для чтения или занятий домой, необходимо возвращать во-время.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ничего не пиши на страницах книг, не загибай уголки страниц.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в читальном зале не переговаривайся со своими соседями даже шёпотом.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осторожно передвигайся между рядами с полками для книг,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если ты взял много книг, неси их в несколько приемов,)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708" y="3926881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99579" y="4797152"/>
            <a:ext cx="4771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Библиотека </a:t>
            </a:r>
          </a:p>
        </p:txBody>
      </p:sp>
    </p:spTree>
    <p:extLst>
      <p:ext uri="{BB962C8B-B14F-4D97-AF65-F5344CB8AC3E}">
        <p14:creationId xmlns:p14="http://schemas.microsoft.com/office/powerpoint/2010/main" xmlns="" val="408714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8421" y="27089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8" y="3750172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медкабинет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</a:t>
            </a:r>
          </a:p>
        </p:txBody>
      </p:sp>
      <p:pic>
        <p:nvPicPr>
          <p:cNvPr id="12" name="Picture 2" descr="http://qrcoder.ru/code/?%CC%E5%E4%E8%F6%E8%ED%F1%EA%E0%FF+%F1%E5%F1%F2%F0%E0%0D%0A%CD%E0+%EF%F0%E8%E2%E8%E2%EA%F3+%ED%E0%F1+%E2%E5%EB%E0.%0D%0A%D0%E0%F1%F1%EF%F0%EE%F1%E8%EB%E0+%E2%F1%E5+%EF%F0%EE+%ED%E0%F1%3A%0D%0A%C8+%F4%E0%EC%E8%EB%E8%FE%2C+%E8+%EA%EB%E0%F1%F1.%0D%0A%CD%E0%EC+%ED%E0%E7%E0%E4+%E4%EE%F0%EE%E3%E8+%ED%E5%F2+%97%0D%0A%CC%FB+%EF%F0%E8%F8%EB%E8+%E2...+%28%EC%E5%E4%EA%E0%E1%E8%ED%E5%F2%29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6245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2113" y="59302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163119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7437">
            <a:off x="328813" y="827818"/>
            <a:ext cx="4824016" cy="3222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 rot="500677">
            <a:off x="4474677" y="2707376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u="sng" dirty="0" smtClean="0"/>
          </a:p>
          <a:p>
            <a:r>
              <a:rPr lang="ru-RU" sz="1600" u="sng" dirty="0" smtClean="0">
                <a:solidFill>
                  <a:schemeClr val="tx1"/>
                </a:solidFill>
              </a:rPr>
              <a:t>Правила </a:t>
            </a:r>
            <a:r>
              <a:rPr lang="ru-RU" sz="1600" u="sng" dirty="0">
                <a:solidFill>
                  <a:schemeClr val="tx1"/>
                </a:solidFill>
              </a:rPr>
              <a:t>поведения в медицинском кабинете.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 в кабинете врача веди себя тихо,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не заходи в кабинет без приглашения врача,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 не хватай ничего в кабинете врача,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осторожно вставай на весы,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не прикасайся к стеклянным витринам,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посещай необходимые прививки,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не крутись, когда врач проводит процедуры или делает укол.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657" y="3895034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5563" y="4797152"/>
            <a:ext cx="477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Медицинский </a:t>
            </a:r>
          </a:p>
          <a:p>
            <a:pPr lvl="0" algn="ctr"/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кабинет </a:t>
            </a:r>
          </a:p>
        </p:txBody>
      </p:sp>
    </p:spTree>
    <p:extLst>
      <p:ext uri="{BB962C8B-B14F-4D97-AF65-F5344CB8AC3E}">
        <p14:creationId xmlns:p14="http://schemas.microsoft.com/office/powerpoint/2010/main" xmlns="" val="217372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6721" y="22411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244" y="3195236"/>
            <a:ext cx="2750571" cy="17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1513" y="444861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пост </a:t>
            </a:r>
          </a:p>
          <a:p>
            <a:pPr algn="ctr"/>
            <a:r>
              <a:rPr lang="ru-RU" sz="3200" b="1" i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храны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6645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24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548682"/>
            <a:ext cx="5112568" cy="3515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5236740" y="128930"/>
            <a:ext cx="3799791" cy="6728221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79775" y="128929"/>
            <a:ext cx="34381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dirty="0" smtClean="0"/>
          </a:p>
          <a:p>
            <a:pPr fontAlgn="base"/>
            <a:r>
              <a:rPr lang="ru-RU" sz="1400" b="1" u="sng" dirty="0" smtClean="0"/>
              <a:t>Зачем охрана в школе ? </a:t>
            </a:r>
          </a:p>
          <a:p>
            <a:pPr fontAlgn="base"/>
            <a:endParaRPr lang="ru-RU" sz="1400" b="1" u="sng" dirty="0" smtClean="0"/>
          </a:p>
          <a:p>
            <a:pPr fontAlgn="base"/>
            <a:r>
              <a:rPr lang="ru-RU" sz="1400" dirty="0" smtClean="0"/>
              <a:t>-Основная </a:t>
            </a:r>
            <a:r>
              <a:rPr lang="ru-RU" sz="1400" dirty="0"/>
              <a:t>цель, которую преследует охрана школ, – обеспечить безопасность всех, имеющих отношение к учебному процессу, в том числе учеников, учителей и другого персонала.</a:t>
            </a:r>
          </a:p>
          <a:p>
            <a:pPr fontAlgn="base"/>
            <a:r>
              <a:rPr lang="ru-RU" sz="1400" dirty="0" smtClean="0"/>
              <a:t>-Обеспечение </a:t>
            </a:r>
            <a:r>
              <a:rPr lang="ru-RU" sz="1400" dirty="0"/>
              <a:t>круглосуточной охраны, способной воспрепятствовать проникновению в помещение посторонних лиц. Сюда можно отнести организацию контрольно-пропускного режима и нормального освещения всей прилегающей территории.</a:t>
            </a:r>
          </a:p>
          <a:p>
            <a:pPr fontAlgn="base"/>
            <a:r>
              <a:rPr lang="ru-RU" sz="1400" dirty="0" smtClean="0"/>
              <a:t>-Создание </a:t>
            </a:r>
            <a:r>
              <a:rPr lang="ru-RU" sz="1400" dirty="0"/>
              <a:t>условий для безопасного проведения занятий и различных школьных мероприятий.</a:t>
            </a:r>
          </a:p>
          <a:p>
            <a:pPr fontAlgn="base"/>
            <a:r>
              <a:rPr lang="ru-RU" sz="1400" dirty="0" smtClean="0"/>
              <a:t>-Обеспечение </a:t>
            </a:r>
            <a:r>
              <a:rPr lang="ru-RU" sz="1400" dirty="0"/>
              <a:t>сохранности школьного имущества и находящихся на объекте материальных ценностей.</a:t>
            </a:r>
          </a:p>
          <a:p>
            <a:pPr fontAlgn="base"/>
            <a:r>
              <a:rPr lang="ru-RU" sz="1400" dirty="0" smtClean="0"/>
              <a:t>-Контроль </a:t>
            </a:r>
            <a:r>
              <a:rPr lang="ru-RU" sz="1400" dirty="0"/>
              <a:t>за функционированием систем жизнеобеспечения.</a:t>
            </a:r>
          </a:p>
          <a:p>
            <a:pPr fontAlgn="base"/>
            <a:r>
              <a:rPr lang="ru-RU" sz="1400" dirty="0" smtClean="0"/>
              <a:t>-Обеспечение </a:t>
            </a:r>
            <a:r>
              <a:rPr lang="ru-RU" sz="1400" dirty="0"/>
              <a:t>пожарной безопасности.</a:t>
            </a:r>
          </a:p>
          <a:p>
            <a:pPr fontAlgn="base"/>
            <a:r>
              <a:rPr lang="ru-RU" sz="1400" dirty="0" smtClean="0"/>
              <a:t>-Контроль </a:t>
            </a:r>
            <a:r>
              <a:rPr lang="ru-RU" sz="1400" dirty="0"/>
              <a:t>за соблюдением порядка внутри школы, разрешение конфликтов между учениками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3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99579" y="4437112"/>
            <a:ext cx="4771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</a:t>
            </a:r>
          </a:p>
          <a:p>
            <a:pPr lvl="0" algn="ctr"/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охраны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50268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4440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169" y="3367151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50296" y="434212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запасному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выходу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93" y="2096245"/>
            <a:ext cx="2628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9768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298920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53" y="332656"/>
            <a:ext cx="5027712" cy="377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 rot="500677">
            <a:off x="4657843" y="2711837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Запасный </a:t>
            </a:r>
            <a:r>
              <a:rPr lang="ru-RU" sz="2000" dirty="0">
                <a:solidFill>
                  <a:schemeClr val="tx1"/>
                </a:solidFill>
              </a:rPr>
              <a:t>выход - или аварийный выход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им </a:t>
            </a:r>
            <a:r>
              <a:rPr lang="ru-RU" sz="2000" dirty="0">
                <a:solidFill>
                  <a:schemeClr val="tx1"/>
                </a:solidFill>
              </a:rPr>
              <a:t>пользуются в случаях крайней необходимости.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Запасный </a:t>
            </a:r>
            <a:r>
              <a:rPr lang="ru-RU" sz="2000" dirty="0">
                <a:solidFill>
                  <a:schemeClr val="tx1"/>
                </a:solidFill>
              </a:rPr>
              <a:t>выход намного быстрее позволяет людям </a:t>
            </a:r>
            <a:r>
              <a:rPr lang="ru-RU" sz="2000" dirty="0" smtClean="0">
                <a:solidFill>
                  <a:schemeClr val="tx1"/>
                </a:solidFill>
              </a:rPr>
              <a:t>спастись в случае пожара и террористического акта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740" y="1556793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5563" y="4797152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Запасный </a:t>
            </a:r>
          </a:p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99723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7765" y="227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675" y="3227893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60132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классный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кабинет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4523"/>
            <a:ext cx="2882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925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7"/>
            <a:ext cx="50405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нутый угол 4"/>
          <p:cNvSpPr/>
          <p:nvPr/>
        </p:nvSpPr>
        <p:spPr>
          <a:xfrm rot="500677">
            <a:off x="4690702" y="2723671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u="sng" dirty="0" smtClean="0"/>
          </a:p>
          <a:p>
            <a:r>
              <a:rPr lang="ru-RU" sz="1400" u="sng" dirty="0" smtClean="0">
                <a:solidFill>
                  <a:schemeClr val="tx1"/>
                </a:solidFill>
              </a:rPr>
              <a:t>Правила </a:t>
            </a:r>
            <a:r>
              <a:rPr lang="ru-RU" sz="1400" u="sng" dirty="0">
                <a:solidFill>
                  <a:schemeClr val="tx1"/>
                </a:solidFill>
              </a:rPr>
              <a:t>поведения в классном кабинете: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в  класс нужно входить перед звонком,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при входе в кабинет нельзя толкаться и отпихивать одноклассников,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во время урока портфель не должен мешаться под ногами в проходах между рядами,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запрещается во время урока жевать, пить за партой,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не стоит вертеться и оглядываться на соседнюю парту,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во время звонка на перемену вставать можно только после разрешения учителя, выходить спокойно, не толкаясь.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81956"/>
            <a:ext cx="1732292" cy="29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55563" y="4797152"/>
            <a:ext cx="47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Классный кабинет </a:t>
            </a:r>
          </a:p>
        </p:txBody>
      </p:sp>
    </p:spTree>
    <p:extLst>
      <p:ext uri="{BB962C8B-B14F-4D97-AF65-F5344CB8AC3E}">
        <p14:creationId xmlns:p14="http://schemas.microsoft.com/office/powerpoint/2010/main" xmlns="" val="166043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333" y="5949"/>
            <a:ext cx="9242333" cy="685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0819" y="620688"/>
            <a:ext cx="5170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Квест пройден ! 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149081"/>
            <a:ext cx="5782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Получайте сюрприз !!!</a:t>
            </a:r>
            <a:endParaRPr lang="ru-RU" sz="4400" b="0" i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6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130448"/>
            <a:ext cx="7380312" cy="164705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Необходимые условия проведения квеста и предварительная работа:</a:t>
            </a:r>
            <a:endParaRPr lang="ru-RU" sz="32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653" y1="5646" x2="83633" y2="21017"/>
                        <a14:foregroundMark x1="43713" y1="93572" x2="43713" y2="9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068624" cy="190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00609897"/>
              </p:ext>
            </p:extLst>
          </p:nvPr>
        </p:nvGraphicFramePr>
        <p:xfrm>
          <a:off x="2339752" y="19079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6859">
            <a:off x="406329" y="2079903"/>
            <a:ext cx="1191052" cy="119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891859">
            <a:off x="323219" y="3566850"/>
            <a:ext cx="1772438" cy="132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89812" l="23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9" y="5026251"/>
            <a:ext cx="1745764" cy="187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54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-54327"/>
            <a:ext cx="7992888" cy="164705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Рефлексия: </a:t>
            </a:r>
            <a:endParaRPr lang="ru-RU" sz="4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52196704"/>
              </p:ext>
            </p:extLst>
          </p:nvPr>
        </p:nvGraphicFramePr>
        <p:xfrm>
          <a:off x="521804" y="134076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1364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" y="69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24651">
            <a:off x="369906" y="576230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</a:t>
            </a:r>
          </a:p>
          <a:p>
            <a:pPr lvl="0" algn="ctr"/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внимание!</a:t>
            </a:r>
          </a:p>
        </p:txBody>
      </p:sp>
      <p:pic>
        <p:nvPicPr>
          <p:cNvPr id="3076" name="Picture 4" descr="https://i.ytimg.com/vi/umufszlcqMY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1484" r="90000">
                        <a14:foregroundMark x1="30938" y1="21944" x2="36875" y2="3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8680" y="2492897"/>
            <a:ext cx="8389058" cy="47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27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0448"/>
            <a:ext cx="7380312" cy="16470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проведения квеста:</a:t>
            </a:r>
            <a:endParaRPr lang="ru-RU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3653" y1="5646" x2="83633" y2="21017"/>
                        <a14:foregroundMark x1="43713" y1="93572" x2="43713" y2="9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068624" cy="190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5616" y="5013178"/>
            <a:ext cx="1964468" cy="14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107506" y="2025375"/>
            <a:ext cx="2359165" cy="2699771"/>
          </a:xfrm>
          <a:prstGeom prst="homePlate">
            <a:avLst>
              <a:gd name="adj" fmla="val 2901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32857"/>
            <a:ext cx="1835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/>
              <a:t>После вступительных слов, педагог показывает детям  первую  подсказку –</a:t>
            </a:r>
            <a:r>
              <a:rPr lang="en-US" sz="1400" dirty="0"/>
              <a:t>QR</a:t>
            </a:r>
            <a:r>
              <a:rPr lang="ru-RU" sz="1400" dirty="0"/>
              <a:t>- код,  объясняет,  как сканировать код и читает  загадку, которая открывается </a:t>
            </a:r>
            <a:r>
              <a:rPr lang="ru-RU" sz="1400" dirty="0" smtClean="0"/>
              <a:t> на телефоне после </a:t>
            </a:r>
            <a:r>
              <a:rPr lang="ru-RU" sz="1400" dirty="0"/>
              <a:t>сканирования.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483769" y="2025375"/>
            <a:ext cx="1944216" cy="2699771"/>
          </a:xfrm>
          <a:prstGeom prst="homePlate">
            <a:avLst>
              <a:gd name="adj" fmla="val 29012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После разгадки дети и педагог переходят в то помещение,  о котором говорилось в тексте или звуковом сообщении.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626260" y="2025375"/>
            <a:ext cx="2575267" cy="2699771"/>
          </a:xfrm>
          <a:prstGeom prst="homePlate">
            <a:avLst>
              <a:gd name="adj" fmla="val 2901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В каждом помещении школы педагог (классный руководитель или профильный педагог или специалист (учитель музыки , физкультуры, медсестра)  рассказывает, для чего  необходим, тот  или иной кабинет,  знакомит ребят с правилами поведения в нем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196" r="95761">
                        <a14:foregroundMark x1="12391" y1="83006" x2="19457" y2="89711"/>
                        <a14:foregroundMark x1="9022" y1="82428" x2="18152" y2="91329"/>
                        <a14:foregroundMark x1="51304" y1="83815" x2="61522" y2="88786"/>
                        <a14:foregroundMark x1="60217" y1="79422" x2="59891" y2="87399"/>
                        <a14:foregroundMark x1="53152" y1="86358" x2="58370" y2="90520"/>
                        <a14:foregroundMark x1="58587" y1="80231" x2="58152" y2="86012"/>
                        <a14:foregroundMark x1="77391" y1="81272" x2="81630" y2="89133"/>
                        <a14:foregroundMark x1="81848" y1="89133" x2="74348" y2="93295"/>
                        <a14:foregroundMark x1="74348" y1="93873" x2="77717" y2="94682"/>
                        <a14:foregroundMark x1="73478" y1="93873" x2="75652" y2="93873"/>
                        <a14:foregroundMark x1="84457" y1="89942" x2="78261" y2="94104"/>
                        <a14:foregroundMark x1="62065" y1="91329" x2="58370" y2="91329"/>
                        <a14:foregroundMark x1="47935" y1="89133" x2="42391" y2="93295"/>
                        <a14:foregroundMark x1="37717" y1="92948" x2="45543" y2="93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629560"/>
            <a:ext cx="2386888" cy="22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31111" y1="10082" x2="25778" y2="13896"/>
                        <a14:foregroundMark x1="26111" y1="35695" x2="18111" y2="51362"/>
                        <a14:backgroundMark x1="35111" y1="3542" x2="22667" y2="3542"/>
                        <a14:backgroundMark x1="41222" y1="93869" x2="36778" y2="99319"/>
                        <a14:backgroundMark x1="22667" y1="4632" x2="18667" y2="12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6" y="4662017"/>
            <a:ext cx="2719283" cy="22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ятиугольник 11"/>
          <p:cNvSpPr/>
          <p:nvPr/>
        </p:nvSpPr>
        <p:spPr>
          <a:xfrm>
            <a:off x="7274835" y="2025375"/>
            <a:ext cx="1944216" cy="2699771"/>
          </a:xfrm>
          <a:prstGeom prst="homePlate">
            <a:avLst>
              <a:gd name="adj" fmla="val 29012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После этого ребятам выдается следующий </a:t>
            </a:r>
            <a:r>
              <a:rPr lang="en-US" sz="1200" dirty="0">
                <a:solidFill>
                  <a:schemeClr val="tx1"/>
                </a:solidFill>
              </a:rPr>
              <a:t>QR</a:t>
            </a:r>
            <a:r>
              <a:rPr lang="ru-RU" sz="1200" dirty="0">
                <a:solidFill>
                  <a:schemeClr val="tx1"/>
                </a:solidFill>
              </a:rPr>
              <a:t>-код для сканирования, ребята сканируют код разгадывают загадку и отправляются знакомиться со следующим помещением пока еще «загадочной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для них школы.  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4" y="4994312"/>
            <a:ext cx="1492153" cy="149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08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80312" cy="16470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Маршрут проведения квеста:</a:t>
            </a:r>
            <a:endParaRPr lang="ru-RU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196" r="95761">
                        <a14:foregroundMark x1="12391" y1="83006" x2="19457" y2="89711"/>
                        <a14:foregroundMark x1="9022" y1="82428" x2="18152" y2="91329"/>
                        <a14:foregroundMark x1="51304" y1="83815" x2="61522" y2="88786"/>
                        <a14:foregroundMark x1="60217" y1="79422" x2="59891" y2="87399"/>
                        <a14:foregroundMark x1="53152" y1="86358" x2="58370" y2="90520"/>
                        <a14:foregroundMark x1="58587" y1="80231" x2="58152" y2="86012"/>
                        <a14:foregroundMark x1="77391" y1="81272" x2="81630" y2="89133"/>
                        <a14:foregroundMark x1="81848" y1="89133" x2="74348" y2="93295"/>
                        <a14:foregroundMark x1="74348" y1="93873" x2="77717" y2="94682"/>
                        <a14:foregroundMark x1="73478" y1="93873" x2="75652" y2="93873"/>
                        <a14:foregroundMark x1="84457" y1="89942" x2="78261" y2="94104"/>
                        <a14:foregroundMark x1="62065" y1="91329" x2="58370" y2="91329"/>
                        <a14:foregroundMark x1="47935" y1="89133" x2="42391" y2="93295"/>
                        <a14:foregroundMark x1="37717" y1="92948" x2="45543" y2="93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427" y="260648"/>
            <a:ext cx="17614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9552" y="2060848"/>
            <a:ext cx="1432426" cy="720080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Классный кабинет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627784" y="2060848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Раздевалка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716016" y="2060848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Спортзал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6876256" y="2060848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Столовая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846063" y="3411751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Кабинет директора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4716016" y="3411751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Кабинет музыки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2699792" y="3411751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Актовый зал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611560" y="3410403"/>
            <a:ext cx="1584176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Библиотека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539552" y="4869160"/>
            <a:ext cx="1728192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Медицинский кабинет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2655683" y="4869160"/>
            <a:ext cx="1728192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Пост охраны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4788024" y="4869160"/>
            <a:ext cx="1728192" cy="720080"/>
          </a:xfrm>
          <a:prstGeom prst="snip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Запасной выход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6992388" y="4869160"/>
            <a:ext cx="1432426" cy="720080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Классный кабинет </a:t>
            </a:r>
            <a:endParaRPr lang="ru-RU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087724" y="2240868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285987" y="2240868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454855" y="2293129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5400000">
            <a:off x="7528581" y="2924944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 rot="10800000">
            <a:off x="6444208" y="3597607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10800000">
            <a:off x="4355976" y="3598535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2244311" y="3609701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1147651" y="4290411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2321487" y="5049180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427984" y="5017461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6624227" y="5049180"/>
            <a:ext cx="360040" cy="36004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69580" y="2677037"/>
            <a:ext cx="1958097" cy="607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Старт </a:t>
            </a:r>
            <a:endParaRPr lang="ru-RU" sz="2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729554" y="5661249"/>
            <a:ext cx="1958097" cy="607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Финиш</a:t>
            </a:r>
            <a:endParaRPr lang="ru-RU" sz="2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4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660"/>
            <a:ext cx="9263290" cy="69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785" y="332656"/>
            <a:ext cx="9280785" cy="1647056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b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для первоклассников  </a:t>
            </a:r>
            <a:b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«Загадочная школа»</a:t>
            </a:r>
            <a:endParaRPr lang="ru-RU" sz="48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82769"/>
            <a:ext cx="3312368" cy="199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376" y="2267651"/>
            <a:ext cx="4384241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Приготовьте</a:t>
            </a:r>
          </a:p>
          <a:p>
            <a:r>
              <a:rPr lang="ru-RU" sz="36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смартфон!</a:t>
            </a:r>
            <a:r>
              <a:rPr lang="ru-RU" sz="36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3600" b="1" i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2126">
            <a:off x="4069325" y="3078615"/>
            <a:ext cx="5030818" cy="335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939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qrcoder.ru/code/?%C7%E4%E5%F1%FC+%EE%E4%E5%E6%E4%F3+%EE%F1%F2%E0%E2%EB%FF%E5%EC%2C%0D%0A%CA%F3%F0%F2%EA%E8%2C+%F8%E0%EF%EE%F7%EA%E8+%F1%ED%E8%EC%E0%E5%EC.%0D%0A%CC%FB+%E7%E0%EF%EE%EC%ED%E8%EC+++%ED%EE%EC%E5%F0%EE%EA+%97%0D%0A%C8+%F1%EA%EE%F0%E5%E5+%ED%E0+%F3%F0%EE%EA.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17" y="1727015"/>
            <a:ext cx="27363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5003" y="25767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8" y="3750172"/>
            <a:ext cx="3102183" cy="1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30352" y="50131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раздевалку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992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345581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2864"/>
            <a:ext cx="9255126" cy="69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7935" flipH="1">
            <a:off x="179514" y="332656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нутый угол 4"/>
          <p:cNvSpPr/>
          <p:nvPr/>
        </p:nvSpPr>
        <p:spPr>
          <a:xfrm rot="500677">
            <a:off x="4690702" y="2723671"/>
            <a:ext cx="3672408" cy="3888432"/>
          </a:xfrm>
          <a:prstGeom prst="foldedCorner">
            <a:avLst/>
          </a:prstGeom>
          <a:solidFill>
            <a:schemeClr val="bg1">
              <a:alpha val="5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493229">
            <a:off x="4694542" y="2909425"/>
            <a:ext cx="35049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dirty="0"/>
              <a:t>вешай свою одежду на определенное (свое) место;</a:t>
            </a:r>
          </a:p>
          <a:p>
            <a:r>
              <a:rPr lang="ru-RU" sz="1600" dirty="0"/>
              <a:t>- варежки, перчатки положи в карман, головной убор – в рукав;</a:t>
            </a:r>
          </a:p>
          <a:p>
            <a:r>
              <a:rPr lang="ru-RU" sz="1600" dirty="0"/>
              <a:t>- одежду вешай аккуратно;</a:t>
            </a:r>
          </a:p>
          <a:p>
            <a:r>
              <a:rPr lang="ru-RU" sz="1600" dirty="0"/>
              <a:t>- в раздевалке не разговаривай, раздевайся быстро, не мешай другим;</a:t>
            </a:r>
          </a:p>
          <a:p>
            <a:r>
              <a:rPr lang="ru-RU" sz="1600" dirty="0"/>
              <a:t>- увидел упавшую одежду – подними;</a:t>
            </a:r>
          </a:p>
          <a:p>
            <a:r>
              <a:rPr lang="ru-RU" sz="1600" dirty="0"/>
              <a:t>- в карманах не оставляй ничего ценного;</a:t>
            </a:r>
          </a:p>
          <a:p>
            <a:r>
              <a:rPr lang="ru-RU" sz="1600" dirty="0"/>
              <a:t>- будь вежлив с товарищами, помогай другим.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4099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Раздевалка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00" l="4061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592376" cy="26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16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0" y="-1"/>
            <a:ext cx="9252520" cy="69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0528" y="908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Сканируем код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5003" y="25767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Отгадываем загадку </a:t>
            </a:r>
          </a:p>
        </p:txBody>
      </p:sp>
      <p:pic>
        <p:nvPicPr>
          <p:cNvPr id="20482" name="Picture 2" descr="http://www.trendsnhealth.com/wp-content/uploads/2014/01/interro-b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3571">
                        <a14:foregroundMark x1="78429" y1="22273" x2="61571" y2="59091"/>
                        <a14:foregroundMark x1="53857" y1="88864" x2="53571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6" y="3653963"/>
            <a:ext cx="2582115" cy="16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139534"/>
            <a:ext cx="1584176" cy="153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40019" y="4653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Отправляемся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спортивный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2384" y="397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</a:p>
        </p:txBody>
      </p:sp>
      <p:pic>
        <p:nvPicPr>
          <p:cNvPr id="12" name="Picture 2" descr="http://qrcoder.ru/code/?%D4%E8%E7%EA%F3%EB%FC%F2%F3%F0%E0+%E7%E4%E5%F1%FC+%F3+%ED%E0%F1%21%0D%0A%CD%E0+%F3%F0%EE%EA%E5+%F6%E5%EB%FB%E9+%EA%EB%E0%F1%F1.%0D%0A%CA%F3%E2%FB%F0%EA%E0%EB%E8%F1%FC+%EC%FB%2C+%F1%EA%E0%EA%E0%EB%E8%0D%0A%CA%EB%E0%F1%F1%EE%EC+%E2%F1%E5%EC+%E2...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316835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6018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месте знакомятся с правилами, получают </a:t>
            </a:r>
          </a:p>
          <a:p>
            <a:pPr algn="ctr"/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следующий  </a:t>
            </a:r>
            <a:r>
              <a:rPr lang="en-US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QR-</a:t>
            </a:r>
            <a:r>
              <a:rPr lang="ru-RU" b="1" i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код) </a:t>
            </a:r>
          </a:p>
        </p:txBody>
      </p:sp>
    </p:spTree>
    <p:extLst>
      <p:ext uri="{BB962C8B-B14F-4D97-AF65-F5344CB8AC3E}">
        <p14:creationId xmlns:p14="http://schemas.microsoft.com/office/powerpoint/2010/main" xmlns="" val="410907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1277</Words>
  <Application>Microsoft Office PowerPoint</Application>
  <PresentationFormat>Экран (4:3)</PresentationFormat>
  <Paragraphs>243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QR-квест  для первоклассников   «Загадочная школа»</vt:lpstr>
      <vt:lpstr>Цели и задачи : </vt:lpstr>
      <vt:lpstr>Необходимые условия проведения квеста и предварительная работа:</vt:lpstr>
      <vt:lpstr>Порядок проведения квеста:</vt:lpstr>
      <vt:lpstr>Маршрут проведения квеста:</vt:lpstr>
      <vt:lpstr>QR-квест  для первоклассников   «Загадочная школа»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Рефлексия: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«Зашифрованная наука»</dc:title>
  <dc:creator>User</dc:creator>
  <cp:lastModifiedBy>Наталья</cp:lastModifiedBy>
  <cp:revision>31</cp:revision>
  <dcterms:created xsi:type="dcterms:W3CDTF">2023-01-18T05:23:10Z</dcterms:created>
  <dcterms:modified xsi:type="dcterms:W3CDTF">2023-02-07T08:00:29Z</dcterms:modified>
</cp:coreProperties>
</file>