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5890666"/>
          </a:xfrm>
        </p:spPr>
        <p:txBody>
          <a:bodyPr>
            <a:normAutofit/>
          </a:bodyPr>
          <a:lstStyle/>
          <a:p>
            <a:r>
              <a:rPr lang="ru-RU" dirty="0" smtClean="0"/>
              <a:t>Внеклассное занятие</a:t>
            </a:r>
            <a:br>
              <a:rPr lang="ru-RU" dirty="0" smtClean="0"/>
            </a:br>
            <a:r>
              <a:rPr lang="ru-RU" dirty="0" smtClean="0"/>
              <a:t>«Части речи . Закрепление»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646673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Запомни правила « Охрана растений».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 </a:t>
            </a:r>
            <a:r>
              <a:rPr lang="ru-RU" dirty="0" smtClean="0"/>
              <a:t>Находясь в природе, нельзя срывать растения для букетов. Букеты можно составлять только из тех растений, которые выращены человеком.</a:t>
            </a:r>
            <a:br>
              <a:rPr lang="ru-RU" dirty="0" smtClean="0"/>
            </a:br>
            <a:r>
              <a:rPr lang="ru-RU" dirty="0" smtClean="0"/>
              <a:t>В природе, особенно в лесу, нужно стараться ходить по тропинкам, чтобы растения не погибали от </a:t>
            </a:r>
            <a:r>
              <a:rPr lang="ru-RU" dirty="0" err="1" smtClean="0"/>
              <a:t>вытаптывания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mtClean="0"/>
              <a:t>Подснежник</a:t>
            </a:r>
            <a:endParaRPr lang="ru-RU"/>
          </a:p>
        </p:txBody>
      </p:sp>
      <p:pic>
        <p:nvPicPr>
          <p:cNvPr id="5" name="Рисунок 4"/>
          <p:cNvPicPr>
            <a:picLocks noGrp="1"/>
          </p:cNvPicPr>
          <p:nvPr>
            <p:ph type="pic" idx="1"/>
          </p:nvPr>
        </p:nvPicPr>
        <p:blipFill>
          <a:blip r:embed="rId2" cstate="print"/>
          <a:srcRect l="4955" r="4955"/>
          <a:stretch>
            <a:fillRect/>
          </a:stretch>
        </p:blipFill>
        <p:spPr bwMode="auto">
          <a:xfrm>
            <a:off x="1835150" y="549275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63947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Запомни правила «Охрана животных»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.Разорять птичьи гнёзда, убивать лягушек и жаб, ловить шмелей, бабочек, стрекоз, разрушать муравейники — недопустимо!</a:t>
            </a:r>
            <a:br>
              <a:rPr lang="ru-RU" dirty="0" smtClean="0"/>
            </a:br>
            <a:r>
              <a:rPr lang="ru-RU" dirty="0" smtClean="0"/>
              <a:t>Нельзя беспокоить животных: бегать по лесу, шуметь, лазить по деревьям.</a:t>
            </a:r>
            <a:br>
              <a:rPr lang="ru-RU" dirty="0" smtClean="0"/>
            </a:br>
            <a:r>
              <a:rPr lang="ru-RU" dirty="0" smtClean="0"/>
              <a:t>Обязательно подкармливай птиц зимой. А весной с помощью старших делай для них домики.                       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6322714"/>
          </a:xfrm>
        </p:spPr>
        <p:txBody>
          <a:bodyPr>
            <a:normAutofit/>
          </a:bodyPr>
          <a:lstStyle/>
          <a:p>
            <a:r>
              <a:rPr lang="ru-RU" b="1" dirty="0" smtClean="0"/>
              <a:t>Какая часть речи обозначает признаки предметов?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- Слова, какой части речи отвечают на вопросы что делает? что сделает? что будет делать?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- Какая часть речи обозначает предмет?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785926"/>
            <a:ext cx="4632350" cy="314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315416"/>
            <a:ext cx="8075240" cy="71734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Цели : Закрепить и обобщить знания детей о частях речи. Развивать познавательный интерес к предмету , орфографическую зоркость, мышление и внимание.</a:t>
            </a:r>
            <a:br>
              <a:rPr lang="ru-RU" dirty="0" smtClean="0"/>
            </a:br>
            <a:r>
              <a:rPr lang="ru-RU" dirty="0" smtClean="0"/>
              <a:t>                 Показать красоту родной природы, воспитывать уважение и любовь к ней.</a:t>
            </a:r>
            <a:br>
              <a:rPr lang="ru-RU" dirty="0" smtClean="0"/>
            </a:br>
            <a:r>
              <a:rPr lang="ru-RU" dirty="0" smtClean="0"/>
              <a:t>   Обучать работать в паре и коллективом.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4378498"/>
          </a:xfrm>
        </p:spPr>
        <p:txBody>
          <a:bodyPr>
            <a:normAutofit/>
          </a:bodyPr>
          <a:lstStyle/>
          <a:p>
            <a:r>
              <a:rPr lang="ru-RU" dirty="0" smtClean="0"/>
              <a:t>Семь суток сорока старалась, спешила. Себе сапоги сыромятные сшила.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6178698"/>
          </a:xfrm>
        </p:spPr>
        <p:txBody>
          <a:bodyPr>
            <a:normAutofit/>
          </a:bodyPr>
          <a:lstStyle/>
          <a:p>
            <a:r>
              <a:rPr lang="ru-RU" sz="8000" dirty="0" smtClean="0"/>
              <a:t>Тают, яркое, весна, наступила, ручьи, светит, звонкие, почки.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6178698"/>
          </a:xfrm>
        </p:spPr>
        <p:txBody>
          <a:bodyPr>
            <a:normAutofit/>
          </a:bodyPr>
          <a:lstStyle/>
          <a:p>
            <a:r>
              <a:rPr lang="ru-RU" b="1" dirty="0" smtClean="0"/>
              <a:t>Отшумела злая вьюга, </a:t>
            </a:r>
            <a:br>
              <a:rPr lang="ru-RU" b="1" dirty="0" smtClean="0"/>
            </a:br>
            <a:r>
              <a:rPr lang="ru-RU" b="1" dirty="0" smtClean="0"/>
              <a:t>Стала ночь короче дня. </a:t>
            </a:r>
            <a:br>
              <a:rPr lang="ru-RU" b="1" dirty="0" smtClean="0"/>
            </a:br>
            <a:r>
              <a:rPr lang="ru-RU" b="1" dirty="0" smtClean="0"/>
              <a:t>Теплый ветер дует с юга,</a:t>
            </a:r>
            <a:br>
              <a:rPr lang="ru-RU" b="1" dirty="0" smtClean="0"/>
            </a:br>
            <a:r>
              <a:rPr lang="ru-RU" b="1" dirty="0" smtClean="0"/>
              <a:t>Капли падают звеня. </a:t>
            </a:r>
            <a:br>
              <a:rPr lang="ru-RU" b="1" dirty="0" smtClean="0"/>
            </a:br>
            <a:r>
              <a:rPr lang="ru-RU" b="1" dirty="0" smtClean="0"/>
              <a:t>Солнце, землю нагревает,</a:t>
            </a:r>
            <a:br>
              <a:rPr lang="ru-RU" b="1" dirty="0" smtClean="0"/>
            </a:br>
            <a:r>
              <a:rPr lang="ru-RU" b="1" dirty="0" smtClean="0"/>
              <a:t>Топит с нашей горки лед. </a:t>
            </a:r>
            <a:br>
              <a:rPr lang="ru-RU" b="1" dirty="0" smtClean="0"/>
            </a:br>
            <a:r>
              <a:rPr lang="ru-RU" b="1" dirty="0" smtClean="0"/>
              <a:t>Тает баба снеговая,</a:t>
            </a:r>
            <a:br>
              <a:rPr lang="ru-RU" b="1" dirty="0" smtClean="0"/>
            </a:br>
            <a:r>
              <a:rPr lang="ru-RU" b="1" dirty="0" smtClean="0"/>
              <a:t>И ручьями слезы льет.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496944" cy="710140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Зима недаром злится,</a:t>
            </a:r>
            <a:br>
              <a:rPr lang="ru-RU" sz="3200" b="1" dirty="0" smtClean="0"/>
            </a:br>
            <a:r>
              <a:rPr lang="ru-RU" sz="3200" b="1" dirty="0" smtClean="0"/>
              <a:t>Прошла ее пора – </a:t>
            </a:r>
            <a:br>
              <a:rPr lang="ru-RU" sz="3200" b="1" dirty="0" smtClean="0"/>
            </a:br>
            <a:r>
              <a:rPr lang="ru-RU" sz="3200" b="1" dirty="0" smtClean="0"/>
              <a:t>Весна в окно стучится</a:t>
            </a:r>
            <a:br>
              <a:rPr lang="ru-RU" sz="3200" b="1" dirty="0" smtClean="0"/>
            </a:br>
            <a:r>
              <a:rPr lang="ru-RU" sz="3200" b="1" dirty="0" smtClean="0"/>
              <a:t>И гонит со двора. </a:t>
            </a:r>
            <a:br>
              <a:rPr lang="ru-RU" sz="3200" b="1" dirty="0" smtClean="0"/>
            </a:br>
            <a:r>
              <a:rPr lang="ru-RU" sz="3200" b="1" dirty="0" smtClean="0"/>
              <a:t>И все засуетилось. </a:t>
            </a:r>
            <a:br>
              <a:rPr lang="ru-RU" sz="3200" b="1" dirty="0" smtClean="0"/>
            </a:br>
            <a:r>
              <a:rPr lang="ru-RU" sz="3200" b="1" dirty="0" smtClean="0"/>
              <a:t>Все гонит зиму вон,-</a:t>
            </a:r>
            <a:br>
              <a:rPr lang="ru-RU" sz="3200" b="1" dirty="0" smtClean="0"/>
            </a:br>
            <a:r>
              <a:rPr lang="ru-RU" sz="3200" b="1" dirty="0" smtClean="0"/>
              <a:t>И жаворонки в небе</a:t>
            </a:r>
            <a:br>
              <a:rPr lang="ru-RU" sz="3200" b="1" dirty="0" smtClean="0"/>
            </a:br>
            <a:r>
              <a:rPr lang="ru-RU" sz="3200" b="1" dirty="0" smtClean="0"/>
              <a:t>Уж подняли трезвон. </a:t>
            </a:r>
            <a:br>
              <a:rPr lang="ru-RU" sz="3200" b="1" dirty="0" smtClean="0"/>
            </a:br>
            <a:r>
              <a:rPr lang="ru-RU" sz="3200" b="1" dirty="0" smtClean="0"/>
              <a:t>Зима еще хлопочет </a:t>
            </a:r>
            <a:br>
              <a:rPr lang="ru-RU" sz="3200" b="1" dirty="0" smtClean="0"/>
            </a:br>
            <a:r>
              <a:rPr lang="ru-RU" sz="3200" b="1" dirty="0" smtClean="0"/>
              <a:t>И на весну ворчит</a:t>
            </a:r>
            <a:br>
              <a:rPr lang="ru-RU" sz="3200" b="1" dirty="0" smtClean="0"/>
            </a:br>
            <a:r>
              <a:rPr lang="ru-RU" sz="3200" b="1" dirty="0" smtClean="0"/>
              <a:t>Та ей в глаза хохочет</a:t>
            </a:r>
            <a:br>
              <a:rPr lang="ru-RU" sz="3200" b="1" dirty="0" smtClean="0"/>
            </a:br>
            <a:r>
              <a:rPr lang="ru-RU" sz="3200" b="1" dirty="0" smtClean="0"/>
              <a:t>И пуще лишь шумит.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106690"/>
          </a:xfrm>
        </p:spPr>
        <p:txBody>
          <a:bodyPr>
            <a:normAutofit/>
          </a:bodyPr>
          <a:lstStyle/>
          <a:p>
            <a:r>
              <a:rPr lang="ru-RU" sz="8000" b="1" i="1" dirty="0" smtClean="0"/>
              <a:t>Ранний весенний цветок – нежный подснежник.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6322714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Запомни правила «Охрана воздуха».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Надо регулярно проветривать комнату, стирать пыль влажной тряпкой.</a:t>
            </a:r>
            <a:br>
              <a:rPr lang="ru-RU" dirty="0" smtClean="0"/>
            </a:br>
            <a:r>
              <a:rPr lang="ru-RU" dirty="0" smtClean="0"/>
              <a:t>Надо больше сажать растений в городах и сёлах.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71</Words>
  <Application>Microsoft Office PowerPoint</Application>
  <PresentationFormat>Экран (4:3)</PresentationFormat>
  <Paragraphs>12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Внеклассное занятие «Части речи . Закрепление»</vt:lpstr>
      <vt:lpstr>Слайд 2</vt:lpstr>
      <vt:lpstr>  Цели : Закрепить и обобщить знания детей о частях речи. Развивать познавательный интерес к предмету , орфографическую зоркость, мышление и внимание.                  Показать красоту родной природы, воспитывать уважение и любовь к ней.    Обучать работать в паре и коллективом.   </vt:lpstr>
      <vt:lpstr>Семь суток сорока старалась, спешила. Себе сапоги сыромятные сшила. </vt:lpstr>
      <vt:lpstr>Тают, яркое, весна, наступила, ручьи, светит, звонкие, почки.</vt:lpstr>
      <vt:lpstr>Отшумела злая вьюга,  Стала ночь короче дня.  Теплый ветер дует с юга, Капли падают звеня.  Солнце, землю нагревает, Топит с нашей горки лед.  Тает баба снеговая, И ручьями слезы льет.  </vt:lpstr>
      <vt:lpstr>Зима недаром злится, Прошла ее пора –  Весна в окно стучится И гонит со двора.  И все засуетилось.  Все гонит зиму вон,- И жаворонки в небе Уж подняли трезвон.  Зима еще хлопочет  И на весну ворчит Та ей в глаза хохочет И пуще лишь шумит. </vt:lpstr>
      <vt:lpstr>Ранний весенний цветок – нежный подснежник.</vt:lpstr>
      <vt:lpstr>Запомни правила «Охрана воздуха». Надо регулярно проветривать комнату, стирать пыль влажной тряпкой. Надо больше сажать растений в городах и сёлах.</vt:lpstr>
      <vt:lpstr>Запомни правила « Охрана растений».   Находясь в природе, нельзя срывать растения для букетов. Букеты можно составлять только из тех растений, которые выращены человеком. В природе, особенно в лесу, нужно стараться ходить по тропинкам, чтобы растения не погибали от вытаптывания. </vt:lpstr>
      <vt:lpstr>Слайд 11</vt:lpstr>
      <vt:lpstr>Запомни правила «Охрана животных» .Разорять птичьи гнёзда, убивать лягушек и жаб, ловить шмелей, бабочек, стрекоз, разрушать муравейники — недопустимо! Нельзя беспокоить животных: бегать по лесу, шуметь, лазить по деревьям. Обязательно подкармливай птиц зимой. А весной с помощью старших делай для них домики.                        </vt:lpstr>
      <vt:lpstr>Какая часть речи обозначает признаки предметов? - Слова, какой части речи отвечают на вопросы что делает? что сделает? что будет делать? - Какая часть речи обозначает предмет?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Внеклассное занятие «Части речи . Закрепление»</dc:title>
  <dc:creator>Пользователь</dc:creator>
  <cp:lastModifiedBy>admi</cp:lastModifiedBy>
  <cp:revision>15</cp:revision>
  <dcterms:created xsi:type="dcterms:W3CDTF">2017-04-16T08:39:37Z</dcterms:created>
  <dcterms:modified xsi:type="dcterms:W3CDTF">2023-02-11T12:34:05Z</dcterms:modified>
</cp:coreProperties>
</file>