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10" autoAdjust="0"/>
    <p:restoredTop sz="94660"/>
  </p:normalViewPr>
  <p:slideViewPr>
    <p:cSldViewPr>
      <p:cViewPr varScale="1">
        <p:scale>
          <a:sx n="66" d="100"/>
          <a:sy n="66" d="100"/>
        </p:scale>
        <p:origin x="-6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 : « Охрана животных»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b="1" dirty="0" smtClean="0"/>
              <a:t>      Цель:</a:t>
            </a:r>
            <a:r>
              <a:rPr lang="ru-RU" dirty="0" smtClean="0"/>
              <a:t>    </a:t>
            </a:r>
          </a:p>
          <a:p>
            <a:r>
              <a:rPr lang="ru-RU" dirty="0" smtClean="0"/>
              <a:t>    1. Формирование представления о негативном и позитивном влиянии               деятельности человека на многообразие видов животных.</a:t>
            </a:r>
          </a:p>
          <a:p>
            <a:r>
              <a:rPr lang="ru-RU" dirty="0" smtClean="0"/>
              <a:t>    2. Познакомить учащихся с представителями животных Красной книги.</a:t>
            </a:r>
          </a:p>
          <a:p>
            <a:r>
              <a:rPr lang="ru-RU" dirty="0" smtClean="0"/>
              <a:t>    3. Расширить и углубить знания детей о животном мире, встречающемся в нашем крае.</a:t>
            </a:r>
          </a:p>
          <a:p>
            <a:r>
              <a:rPr lang="ru-RU" dirty="0" smtClean="0"/>
              <a:t>    4. Воспитывать бережное отношение к природе, животному миру.</a:t>
            </a:r>
          </a:p>
          <a:p>
            <a:r>
              <a:rPr lang="ru-RU" dirty="0" smtClean="0"/>
              <a:t>    5. Развивать речь учащихся, умение делать выводы, анализировать свои ответы и ответы товарищей.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6838528" cy="936103"/>
          </a:xfrm>
        </p:spPr>
        <p:txBody>
          <a:bodyPr/>
          <a:lstStyle/>
          <a:p>
            <a:r>
              <a:rPr lang="ru-RU" dirty="0" smtClean="0"/>
              <a:t>Письмо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772816"/>
            <a:ext cx="7272808" cy="482453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«Ох, и не любят меня люди. Голос, видите ли, им мой не нравится, и глаза, говорят у меня некрасивые. Считают, что я беду приношу. А так ли это? Если бы не я, пришлось бы некоторым сидеть без хлеба. Я одна  уничтожаю за лето 1000 мышей, которые способны  уничтожить 1 тонну зерна. Вся беда в том, что нас становится все меньше.»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Сова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7" y="1160860"/>
            <a:ext cx="7697687" cy="5436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Значение животных в природе ив жизни людей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Пища    (молоко, мясо, яйца, мед)</a:t>
            </a:r>
          </a:p>
          <a:p>
            <a:r>
              <a:rPr lang="ru-RU" dirty="0" smtClean="0"/>
              <a:t>Одежда   (шерсть, кожа, замша)</a:t>
            </a:r>
          </a:p>
          <a:p>
            <a:r>
              <a:rPr lang="ru-RU" dirty="0" smtClean="0"/>
              <a:t>Обувь   (кожа, замша, валяная шерсть)</a:t>
            </a:r>
          </a:p>
          <a:p>
            <a:r>
              <a:rPr lang="ru-RU" dirty="0" smtClean="0"/>
              <a:t>Лекарства   (яд змей, пчелиные продукты)</a:t>
            </a:r>
          </a:p>
          <a:p>
            <a:r>
              <a:rPr lang="ru-RU" dirty="0" smtClean="0"/>
              <a:t>Помощники   (собака, лошадь, кошка, верблюд)</a:t>
            </a:r>
          </a:p>
          <a:p>
            <a:r>
              <a:rPr lang="ru-RU" dirty="0" smtClean="0"/>
              <a:t>Предметы домашней обстановки  (</a:t>
            </a:r>
            <a:r>
              <a:rPr lang="ru-RU" dirty="0" err="1" smtClean="0"/>
              <a:t>ковры,подушки</a:t>
            </a:r>
            <a:r>
              <a:rPr lang="ru-RU" dirty="0" smtClean="0"/>
              <a:t>)</a:t>
            </a:r>
          </a:p>
          <a:p>
            <a:r>
              <a:rPr lang="ru-RU" dirty="0" smtClean="0"/>
              <a:t>Красота природы</a:t>
            </a:r>
          </a:p>
          <a:p>
            <a:r>
              <a:rPr lang="ru-RU" dirty="0" smtClean="0"/>
              <a:t>Помощь растениям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486600" cy="1440159"/>
          </a:xfrm>
        </p:spPr>
        <p:txBody>
          <a:bodyPr/>
          <a:lstStyle/>
          <a:p>
            <a:r>
              <a:rPr lang="ru-RU" dirty="0" smtClean="0"/>
              <a:t>Причины исчезновения животных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348880"/>
            <a:ext cx="6912768" cy="3888432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Вырубка лесов.</a:t>
            </a:r>
          </a:p>
          <a:p>
            <a:pPr lvl="0"/>
            <a:r>
              <a:rPr lang="ru-RU" dirty="0" smtClean="0"/>
              <a:t>Уничтожение растений.</a:t>
            </a:r>
          </a:p>
          <a:p>
            <a:pPr lvl="0"/>
            <a:r>
              <a:rPr lang="ru-RU" dirty="0" smtClean="0"/>
              <a:t>Загрязнение воды.</a:t>
            </a:r>
          </a:p>
          <a:p>
            <a:pPr lvl="0"/>
            <a:r>
              <a:rPr lang="ru-RU" dirty="0" smtClean="0"/>
              <a:t>Охота.</a:t>
            </a:r>
          </a:p>
          <a:p>
            <a:pPr lvl="0"/>
            <a:r>
              <a:rPr lang="ru-RU" dirty="0" smtClean="0"/>
              <a:t>Разрушение и загрязнение почв.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чего нужна красная книга?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-С начала 17 века на Земле вымерло более 500 видов животных, в основном по вине человека. Поэтому люди решили выпустить Красную книгу</a:t>
            </a:r>
          </a:p>
          <a:p>
            <a:r>
              <a:rPr lang="ru-RU" dirty="0" smtClean="0"/>
              <a:t>Она нас информирует- какие растения и животные в опасности. Она призывает изучать природу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Откуда к нам пришла Красная книга?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  В 1948 году в небольшом городке Фонтенбло на международной конференции был основан Международный союз охраны </a:t>
            </a:r>
            <a:r>
              <a:rPr lang="ru-RU" dirty="0" err="1" smtClean="0"/>
              <a:t>природы.Тогда</a:t>
            </a:r>
            <a:r>
              <a:rPr lang="ru-RU" dirty="0" smtClean="0"/>
              <a:t> была создана специальная комиссия службы спасения. Эта служба спасения составила мировой список животных и растений . И ученые решили назвать этот список Красной книгой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Тигр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Тигр- прекрасный охотник. Он быстро бегает, способен долго преследовать добычу. Обычно он нападает из засады. Любимая его добыча- олени, дикие свиньи, антилопы. Если охота неудачна, тигр ест лягушек, мышей, саранчу. Когда-то их было много, а теперь тигры стали редкими животными, потому что их уничтожали из-за красивого ценного меха. Оказался на грани вымирания амурский тигр- самый крупный подвид тигра в мире. Его длина более 3–</a:t>
            </a:r>
            <a:r>
              <a:rPr lang="ru-RU" dirty="0" err="1" smtClean="0"/>
              <a:t>х</a:t>
            </a:r>
            <a:r>
              <a:rPr lang="ru-RU" dirty="0" smtClean="0"/>
              <a:t> метров. Сильный, ловкий, красивый зверь. Живёт в лесах на востоке нашей </a:t>
            </a:r>
            <a:r>
              <a:rPr lang="ru-RU" dirty="0" err="1" smtClean="0"/>
              <a:t>страны.Сейчас</a:t>
            </a:r>
            <a:r>
              <a:rPr lang="ru-RU" dirty="0" smtClean="0"/>
              <a:t> тигры взяты под охрану во всём мире.</a:t>
            </a:r>
          </a:p>
          <a:p>
            <a:endParaRPr lang="ru-RU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52735" y="1772816"/>
            <a:ext cx="6787208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Фламинго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 smtClean="0"/>
              <a:t>                                  Фламинго.</a:t>
            </a:r>
            <a:r>
              <a:rPr lang="ru-RU" b="1" i="1" dirty="0" smtClean="0"/>
              <a:t>( слайд…… )</a:t>
            </a:r>
            <a:endParaRPr lang="ru-RU" dirty="0" smtClean="0"/>
          </a:p>
          <a:p>
            <a:r>
              <a:rPr lang="ru-RU" dirty="0" smtClean="0"/>
              <a:t>Фламинго встречаются в Евразии, Африке и Южной Америке .Они населяют мелководные солёные озёра и морские отмели. Эта птица обладает самой длинной шеей и самыми длинными ногами .Оперение у фламинго рыхлое, ярко- розовое. Крылья- короткие и широкие. Изогнутый коленообразный клюв имеет своеобразный цедильный аппарат. С его помощью фламинго отцеживают из ила мелких рачков, моллюсков и водоросли, которыми </a:t>
            </a:r>
            <a:r>
              <a:rPr lang="ru-RU" dirty="0" err="1" smtClean="0"/>
              <a:t>питаются.Детёныши</a:t>
            </a:r>
            <a:r>
              <a:rPr lang="ru-RU" dirty="0" smtClean="0"/>
              <a:t> этих птиц рождаются с длинными толстыми ногами, прямым клювом и ходят 2 года  в сером оперении, а затем одеваются в розовый наряд</a:t>
            </a:r>
            <a:r>
              <a:rPr lang="ru-RU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7748" y="1412776"/>
            <a:ext cx="5293548" cy="3961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Беркут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                                            </a:t>
            </a:r>
            <a:r>
              <a:rPr lang="ru-RU" b="1" dirty="0" smtClean="0"/>
              <a:t>Беркут.</a:t>
            </a:r>
            <a:r>
              <a:rPr lang="ru-RU" b="1" i="1" dirty="0" smtClean="0"/>
              <a:t>( слайд…… )</a:t>
            </a:r>
            <a:endParaRPr lang="ru-RU" dirty="0" smtClean="0"/>
          </a:p>
          <a:p>
            <a:r>
              <a:rPr lang="ru-RU" dirty="0" smtClean="0"/>
              <a:t>Беркут- очень крупная хищная птица. Это очень осторожная птица .Гнездо устраивает на крупных боковых ветвях в верхней части кроны старых сосен или осин на высоте 12-20 метров. Гнёзда беркутов представляют массивные многолетние сооружения из сучьев. Кормится беркут крупными птицами (глухарями, журавлями) и млекопитающими (лисицами, енотовидными собаками), но основным его питанием становятся тетерева, утки, зайцы. Причины резкого уменьшения численности беркута различны, но основная- преследование и беспокойство на гнездовьях.</a:t>
            </a:r>
          </a:p>
          <a:p>
            <a:endParaRPr lang="ru-RU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2290651"/>
            <a:ext cx="4038600" cy="3145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Жук- </a:t>
            </a:r>
            <a:r>
              <a:rPr lang="ru-RU" dirty="0" err="1" smtClean="0"/>
              <a:t>красотел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err="1" smtClean="0"/>
              <a:t>Жук-красотел</a:t>
            </a:r>
            <a:r>
              <a:rPr lang="ru-RU" b="1" dirty="0" smtClean="0"/>
              <a:t>  </a:t>
            </a:r>
            <a:r>
              <a:rPr lang="ru-RU" dirty="0" smtClean="0"/>
              <a:t> особенно известен. Он красивого темно-синего цвета с золотисто-зелеными, имеющими обычно красный отлив надкрыльями, длина 24—32 мм. Этот вид очень полезен, так как истребляет  вредных гусениц и других лесных вредителей. Активный хищник охотится днем. Один жук может уничтожить за время своей жизни до 900 больших гусениц вредителей. В последние годы  численность резко сократилась. </a:t>
            </a:r>
            <a:r>
              <a:rPr lang="ru-RU" dirty="0" err="1" smtClean="0"/>
              <a:t>Красотел</a:t>
            </a:r>
            <a:r>
              <a:rPr lang="ru-RU" dirty="0" smtClean="0"/>
              <a:t>  относится к исчезающим видам и занесен в Красную Книгу России.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643722" y="1412777"/>
            <a:ext cx="605387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Животные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435888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5" y="1340768"/>
            <a:ext cx="393643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Морж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Морж - самое крупное ластоногое животное северного полушария. Длина его тела достигает 4 метров, а масса около двух тонны. Живут моржи только на мелководных участках морей. Питаются они моллюсками, червями, ракообразными, которых достают со дна. Когда-то моржи водились во всех арктических морях, их насчитывали сотни и даже тысячи зверей. Теперь эти звери уцелели в считанных местах. Но современные условия обитания не дают гарантии того, что эти животные сохранятся на долгие годы.</a:t>
            </a:r>
            <a:endParaRPr lang="ru-RU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60648" y="1111182"/>
            <a:ext cx="5400600" cy="405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Белый медведь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Владыка Арктики – белый медведь. Это самый крупный зверь. Живёт он почти 40 лет. У него нет постоянного дома. У медведицы бывает 2-3 малыша. Медвежата появляются на свет беспомощными. Весит медвежонок 800 грамм, а длина туловища – 30 см. подошвы лапок голые, коготки прозрачные. А нос розовый. Питается рыбой, тюленями, молодыми моржами. Издавна люди охотятся на белых медведей. Они используют их мясо в пищу, жир – для хозяйственных целей, шкуру – для одежды. В результате началось сокращение численности белых медведей.</a:t>
            </a:r>
            <a:endParaRPr lang="ru-RU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7" y="1484784"/>
            <a:ext cx="5376597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Красная книга Смоленской области</a:t>
            </a:r>
            <a:endParaRPr lang="ru-RU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1548250"/>
            <a:ext cx="9067815" cy="53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Калужница болотная (курослеп)</a:t>
            </a: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Адмирал</a:t>
            </a:r>
            <a:endParaRPr lang="ru-RU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832451"/>
            <a:ext cx="6096000" cy="4061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Медицинская пиявка</a:t>
            </a:r>
            <a:endParaRPr lang="ru-RU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94035" y="1600200"/>
            <a:ext cx="495592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Черный аист</a:t>
            </a:r>
            <a:endParaRPr lang="ru-RU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2060848"/>
            <a:ext cx="4953000" cy="330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Выдра</a:t>
            </a:r>
            <a:endParaRPr lang="ru-RU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1828641"/>
            <a:ext cx="6096000" cy="406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Бобр</a:t>
            </a:r>
            <a:endParaRPr lang="ru-RU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63090" y="1752441"/>
            <a:ext cx="5417820" cy="422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поведения в лесу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Умей вести себя в лесу, на прогулке, за городом: не кричи, не пугай диких животных. Они любят добрых детей.</a:t>
            </a:r>
          </a:p>
          <a:p>
            <a:r>
              <a:rPr lang="ru-RU" dirty="0" smtClean="0"/>
              <a:t>Не рви цветы, за тобой пройдут сотни людей, и им тоже будет приятно видеть цветы.</a:t>
            </a:r>
          </a:p>
          <a:p>
            <a:r>
              <a:rPr lang="ru-RU" dirty="0" smtClean="0"/>
              <a:t>Не ломай зря деревья, не делай на них вырезки. От этого они сохнут и погибают.</a:t>
            </a:r>
          </a:p>
          <a:p>
            <a:r>
              <a:rPr lang="ru-RU" dirty="0" smtClean="0"/>
              <a:t>Не лови ради забавы бабочек, муравьёв и других животных.</a:t>
            </a:r>
          </a:p>
          <a:p>
            <a:r>
              <a:rPr lang="ru-RU" dirty="0" smtClean="0"/>
              <a:t>Не сори в лесу. Убирай за собой мусор и стеклянную посуду. </a:t>
            </a:r>
            <a:br>
              <a:rPr lang="ru-RU" dirty="0" smtClean="0"/>
            </a:br>
            <a:r>
              <a:rPr lang="ru-RU" dirty="0" smtClean="0"/>
              <a:t>Пожар в лесу может возникнуть от брошенной стекляшки.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Птицы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006" y="1218454"/>
            <a:ext cx="4416312" cy="336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844824"/>
            <a:ext cx="770293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 пожароопасный сезон в лесу запрещается: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бросать горящие спички и окурки; </a:t>
            </a:r>
          </a:p>
          <a:p>
            <a:r>
              <a:rPr lang="ru-RU" dirty="0" smtClean="0"/>
              <a:t>употреблять при охоте пыжи из легко воспламеняющихся материалов; </a:t>
            </a:r>
          </a:p>
          <a:p>
            <a:r>
              <a:rPr lang="ru-RU" dirty="0" smtClean="0"/>
              <a:t>оставлять в лесу промасленные или пропитанные бензином тряпки; </a:t>
            </a:r>
          </a:p>
          <a:p>
            <a:r>
              <a:rPr lang="ru-RU" dirty="0" smtClean="0"/>
              <a:t>заправлять горючим топливные баки работающих двигателей автомашин; </a:t>
            </a:r>
          </a:p>
          <a:p>
            <a:r>
              <a:rPr lang="ru-RU" dirty="0" smtClean="0"/>
              <a:t>оставлять бутылки или осколки стекла; </a:t>
            </a:r>
          </a:p>
          <a:p>
            <a:r>
              <a:rPr lang="ru-RU" dirty="0" smtClean="0"/>
              <a:t>разводить костры в местах с сухой травой; </a:t>
            </a:r>
          </a:p>
          <a:p>
            <a:r>
              <a:rPr lang="ru-RU" dirty="0" smtClean="0"/>
              <a:t>выжигать траву под деревьями, на полянах, стерню на полях.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62507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       Нор звериных, птичьего гнезда</a:t>
            </a:r>
            <a:br>
              <a:rPr lang="ru-RU" dirty="0" smtClean="0"/>
            </a:br>
            <a:r>
              <a:rPr lang="ru-RU" dirty="0" smtClean="0"/>
              <a:t>       Разорять не будем никогда!</a:t>
            </a:r>
            <a:br>
              <a:rPr lang="ru-RU" dirty="0" smtClean="0"/>
            </a:br>
            <a:r>
              <a:rPr lang="ru-RU" dirty="0" smtClean="0"/>
              <a:t>       Пусть птенцам и маленьким зверятам</a:t>
            </a:r>
            <a:br>
              <a:rPr lang="ru-RU" dirty="0" smtClean="0"/>
            </a:br>
            <a:r>
              <a:rPr lang="ru-RU" dirty="0" smtClean="0"/>
              <a:t>       Хорошо живется с нами рядом!</a:t>
            </a:r>
            <a:br>
              <a:rPr lang="ru-RU" dirty="0" smtClean="0"/>
            </a:br>
            <a:r>
              <a:rPr lang="ru-RU" dirty="0" smtClean="0"/>
              <a:t>       Бабочку не трогай!</a:t>
            </a:r>
            <a:br>
              <a:rPr lang="ru-RU" dirty="0" smtClean="0"/>
            </a:br>
            <a:r>
              <a:rPr lang="ru-RU" dirty="0" smtClean="0"/>
              <a:t>       Будем помнить мы всегда –</a:t>
            </a:r>
            <a:br>
              <a:rPr lang="ru-RU" dirty="0" smtClean="0"/>
            </a:br>
            <a:r>
              <a:rPr lang="ru-RU" dirty="0" smtClean="0"/>
              <a:t>       Их не так уж много!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Рыбы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8642" y="1340768"/>
            <a:ext cx="566847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8997" y="1340768"/>
            <a:ext cx="496375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Насекомые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1180702"/>
            <a:ext cx="4110553" cy="5488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268761"/>
            <a:ext cx="5763927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Земноводные</a:t>
            </a:r>
            <a:endParaRPr lang="ru-RU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2528" y="1556792"/>
            <a:ext cx="604867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24744"/>
            <a:ext cx="543966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Пресмыкающиеся</a:t>
            </a:r>
            <a:endParaRPr lang="ru-RU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412776"/>
            <a:ext cx="4395259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196752"/>
            <a:ext cx="491065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Какие слова пропущены?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  Яйцо - … - взрослая птица</a:t>
            </a:r>
            <a:r>
              <a:rPr lang="ru-RU" b="1" dirty="0" smtClean="0"/>
              <a:t>.</a:t>
            </a:r>
            <a:endParaRPr lang="ru-RU" dirty="0" smtClean="0"/>
          </a:p>
          <a:p>
            <a:r>
              <a:rPr lang="ru-RU" dirty="0" smtClean="0"/>
              <a:t>        Икринка - … - взрослая лягушка.</a:t>
            </a:r>
          </a:p>
          <a:p>
            <a:r>
              <a:rPr lang="ru-RU" dirty="0" smtClean="0"/>
              <a:t>             … - малёк – взрослая  рыба.</a:t>
            </a:r>
          </a:p>
          <a:p>
            <a:r>
              <a:rPr lang="ru-RU" dirty="0" smtClean="0"/>
              <a:t>        Яйцо – личинка - … - бабочка.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Узнайте тему нашего занятия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    Звери, рыбы, пауки и птицы</a:t>
            </a:r>
          </a:p>
          <a:p>
            <a:r>
              <a:rPr lang="ru-RU" dirty="0" smtClean="0"/>
              <a:t>    Не всегда умеют защититься.</a:t>
            </a:r>
          </a:p>
          <a:p>
            <a:r>
              <a:rPr lang="ru-RU" dirty="0" smtClean="0"/>
              <a:t>    Если будут уничтожены они</a:t>
            </a:r>
          </a:p>
          <a:p>
            <a:r>
              <a:rPr lang="ru-RU" dirty="0" smtClean="0"/>
              <a:t>    На планете мы останемся одни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549</Words>
  <Application>Microsoft Office PowerPoint</Application>
  <PresentationFormat>Экран (4:3)</PresentationFormat>
  <Paragraphs>82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Тема : « Охрана животных»</vt:lpstr>
      <vt:lpstr>Животные</vt:lpstr>
      <vt:lpstr>Птицы</vt:lpstr>
      <vt:lpstr>Рыбы</vt:lpstr>
      <vt:lpstr>Насекомые</vt:lpstr>
      <vt:lpstr>Земноводные</vt:lpstr>
      <vt:lpstr>Пресмыкающиеся</vt:lpstr>
      <vt:lpstr>Какие слова пропущены?</vt:lpstr>
      <vt:lpstr>Узнайте тему нашего занятия</vt:lpstr>
      <vt:lpstr>Письмо</vt:lpstr>
      <vt:lpstr>Сова</vt:lpstr>
      <vt:lpstr>Значение животных в природе ив жизни людей</vt:lpstr>
      <vt:lpstr>Причины исчезновения животных</vt:lpstr>
      <vt:lpstr>Для чего нужна красная книга?</vt:lpstr>
      <vt:lpstr>Откуда к нам пришла Красная книга?</vt:lpstr>
      <vt:lpstr>Тигр</vt:lpstr>
      <vt:lpstr>Фламинго</vt:lpstr>
      <vt:lpstr>Беркут</vt:lpstr>
      <vt:lpstr>Жук- красотел</vt:lpstr>
      <vt:lpstr>Морж</vt:lpstr>
      <vt:lpstr>Белый медведь</vt:lpstr>
      <vt:lpstr>Красная книга Смоленской области</vt:lpstr>
      <vt:lpstr>Калужница болотная (курослеп)</vt:lpstr>
      <vt:lpstr>Адмирал</vt:lpstr>
      <vt:lpstr>Медицинская пиявка</vt:lpstr>
      <vt:lpstr>Черный аист</vt:lpstr>
      <vt:lpstr>Выдра</vt:lpstr>
      <vt:lpstr>Бобр</vt:lpstr>
      <vt:lpstr>Правила поведения в лесу</vt:lpstr>
      <vt:lpstr>В пожароопасный сезон в лесу запрещается: </vt:lpstr>
      <vt:lpstr>       Нор звериных, птичьего гнезда        Разорять не будем никогда!        Пусть птенцам и маленьким зверятам        Хорошо живется с нами рядом!        Бабочку не трогай!        Будем помнить мы всегда –        Их не так уж много!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: « Охрана животных»</dc:title>
  <dc:creator>Пользователь</dc:creator>
  <cp:lastModifiedBy>admi</cp:lastModifiedBy>
  <cp:revision>50</cp:revision>
  <dcterms:created xsi:type="dcterms:W3CDTF">2013-10-20T14:42:31Z</dcterms:created>
  <dcterms:modified xsi:type="dcterms:W3CDTF">2023-02-11T12:21:56Z</dcterms:modified>
</cp:coreProperties>
</file>