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9" r:id="rId5"/>
    <p:sldId id="260" r:id="rId6"/>
    <p:sldId id="261" r:id="rId7"/>
    <p:sldId id="28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2" r:id="rId16"/>
    <p:sldId id="271" r:id="rId17"/>
    <p:sldId id="283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87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B4C71EC6-210F-42DE-9C53-41977AD35B3D}" type="datetimeFigureOut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11.02.2023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19B0651-EE4F-4900-A07F-96A6BFA9D0F0}" type="slidenum">
              <a:rPr lang="ru-RU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ru-RU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24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C71EC6-210F-42DE-9C53-41977AD35B3D}" type="datetimeFigureOut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11.02.2023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19B0651-EE4F-4900-A07F-96A6BFA9D0F0}" type="slidenum">
              <a:rPr lang="ru-RU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ru-RU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748464" cy="6583362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«Духовно-нравственное </a:t>
            </a:r>
            <a:r>
              <a:rPr lang="ru-RU" dirty="0"/>
              <a:t>воспитание младших </a:t>
            </a:r>
            <a:r>
              <a:rPr lang="ru-RU" dirty="0" smtClean="0"/>
              <a:t>школьников во внеурочной деятельности»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 </a:t>
            </a:r>
            <a:r>
              <a:rPr lang="ru-RU" sz="2700" dirty="0"/>
              <a:t>Подготовила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учитель </a:t>
            </a:r>
            <a:r>
              <a:rPr lang="ru-RU" sz="2700" dirty="0"/>
              <a:t>начальных классов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МБОУ </a:t>
            </a:r>
            <a:r>
              <a:rPr lang="ru-RU" sz="2700" dirty="0"/>
              <a:t>«</a:t>
            </a:r>
            <a:r>
              <a:rPr lang="ru-RU" sz="2700" dirty="0" smtClean="0"/>
              <a:t>Средняя школа №2»</a:t>
            </a:r>
            <a:br>
              <a:rPr lang="ru-RU" sz="2700" dirty="0" smtClean="0"/>
            </a:br>
            <a:r>
              <a:rPr lang="ru-RU" sz="2700" dirty="0" err="1" smtClean="0"/>
              <a:t>Великанова</a:t>
            </a:r>
            <a:r>
              <a:rPr lang="ru-RU" sz="2700" dirty="0" smtClean="0"/>
              <a:t>  Вера Александровна </a:t>
            </a:r>
            <a:r>
              <a:rPr lang="ru-RU" sz="2700" smtClean="0"/>
              <a:t/>
            </a:r>
            <a:br>
              <a:rPr lang="ru-RU" sz="2700" smtClean="0"/>
            </a:br>
            <a:r>
              <a:rPr lang="ru-RU" sz="2700" smtClean="0"/>
              <a:t>2022 </a:t>
            </a:r>
            <a:r>
              <a:rPr lang="ru-RU" sz="2700" dirty="0" smtClean="0"/>
              <a:t>год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8715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722314"/>
          </a:xfrm>
        </p:spPr>
        <p:txBody>
          <a:bodyPr>
            <a:normAutofit fontScale="90000"/>
          </a:bodyPr>
          <a:lstStyle/>
          <a:p>
            <a:r>
              <a:rPr lang="ru-RU" dirty="0"/>
              <a:t>Эстетическое воспитание Художественная деятельность, декоративно - прикладное искусство формируют эстетический вкус. </a:t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C:\Users\админ\Desktop\DSC_077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 rot="5400000">
            <a:off x="2625701" y="2582948"/>
            <a:ext cx="3993467" cy="410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7807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507288" cy="200223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ds02.infourok.ru/uploads/ex/0d3f/00006ee6-c59374c9/img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670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1500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107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Воспитание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коммуникативных </a:t>
            </a:r>
            <a:r>
              <a:rPr lang="ru-RU" dirty="0"/>
              <a:t>качеств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5" y="1556792"/>
            <a:ext cx="8352929" cy="506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425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3"/>
          <p:cNvSpPr txBox="1">
            <a:spLocks/>
          </p:cNvSpPr>
          <p:nvPr/>
        </p:nvSpPr>
        <p:spPr>
          <a:xfrm>
            <a:off x="1857356" y="357166"/>
            <a:ext cx="6643734" cy="7858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342900" indent="-342900" algn="l" rtl="0">
              <a:spcBef>
                <a:spcPct val="20000"/>
              </a:spcBef>
              <a:defRPr/>
            </a:pPr>
            <a:r>
              <a:rPr lang="ru-RU" sz="24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Базой для становления духовно-нравственной личности является семья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2218258"/>
          </a:xfrm>
        </p:spPr>
        <p:txBody>
          <a:bodyPr>
            <a:normAutofit fontScale="90000"/>
          </a:bodyPr>
          <a:lstStyle/>
          <a:p>
            <a:r>
              <a:rPr lang="ru-RU" dirty="0"/>
              <a:t>Роль папы представляет собой определённый пример поведения, источник уверенности и авторитета 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 descr="G:\ОСАДЧЕВ\DSC09556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94400"/>
            <a:ext cx="9144000" cy="466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9860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686800" cy="646673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Труд воспитывает не только гуманное качество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(доброту, отзывчивость, любовь, бережное отношение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к окружающему миру),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 и волевые (самостоятельность, организованность,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ответственность). </a:t>
            </a:r>
            <a:endParaRPr kumimoji="0" lang="ru-RU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G:\класс\DSC_0741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3699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результаты</a:t>
            </a:r>
            <a:endParaRPr lang="ru-RU" dirty="0"/>
          </a:p>
        </p:txBody>
      </p:sp>
      <p:pic>
        <p:nvPicPr>
          <p:cNvPr id="4" name="Объект 3" descr="G:\ОСАДЧЕВ\DSC09875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39552" y="1196752"/>
            <a:ext cx="8424936" cy="5661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7052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Черкезова </a:t>
            </a:r>
            <a:r>
              <a:rPr lang="ru-RU" dirty="0" err="1" smtClean="0"/>
              <a:t>Айшат</a:t>
            </a:r>
            <a:endParaRPr lang="ru-RU" dirty="0"/>
          </a:p>
        </p:txBody>
      </p:sp>
      <p:pic>
        <p:nvPicPr>
          <p:cNvPr id="4" name="Объект 3" descr="G:\класс\IMG-20170814-WA0003.jpg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299" y="1357298"/>
            <a:ext cx="4071966" cy="5357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040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301356"/>
          </a:xfrm>
        </p:spPr>
        <p:txBody>
          <a:bodyPr>
            <a:normAutofit fontScale="90000"/>
          </a:bodyPr>
          <a:lstStyle/>
          <a:p>
            <a:r>
              <a:rPr lang="ru-RU" dirty="0"/>
              <a:t>Детство всегда с надеждой обращено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будущее,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</a:t>
            </a:r>
            <a:r>
              <a:rPr lang="ru-RU" dirty="0"/>
              <a:t>бы ни было беспощадно настоящее.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дети, как правило, ждут,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чтобы </a:t>
            </a:r>
            <a:r>
              <a:rPr lang="ru-RU" dirty="0"/>
              <a:t>взрослые показали им путь, который определит им жизнь.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Призовем </a:t>
            </a:r>
            <a:r>
              <a:rPr lang="ru-RU" dirty="0"/>
              <a:t>ли мы их к Свету или оставим во тьме неведения?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От </a:t>
            </a:r>
            <a:r>
              <a:rPr lang="ru-RU" dirty="0"/>
              <a:t>этого зависит наш завтрашний день. </a:t>
            </a:r>
          </a:p>
        </p:txBody>
      </p:sp>
    </p:spTree>
    <p:extLst>
      <p:ext uri="{BB962C8B-B14F-4D97-AF65-F5344CB8AC3E}">
        <p14:creationId xmlns:p14="http://schemas.microsoft.com/office/powerpoint/2010/main" xmlns="" val="30741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 descr="G:\класс\IMG-20170814-WA0000.jpg"/>
          <p:cNvPicPr>
            <a:picLocks noGrp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0628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5" descr="G:\класс\IMG-20170814-WA0001.jpg"/>
          <p:cNvPicPr>
            <a:picLocks noGrp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2380" y="0"/>
            <a:ext cx="432162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56347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 descr="G:\класс\IMG-20170810-WA0001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173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8142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Наш коллектив</a:t>
            </a:r>
            <a:endParaRPr lang="ru-RU" sz="4000" dirty="0"/>
          </a:p>
        </p:txBody>
      </p:sp>
      <p:pic>
        <p:nvPicPr>
          <p:cNvPr id="3" name="Рисунок 2" descr="G:\класс\DSC_074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68760"/>
            <a:ext cx="9143999" cy="5589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0838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6583362"/>
          </a:xfrm>
        </p:spPr>
        <p:txBody>
          <a:bodyPr>
            <a:normAutofit fontScale="90000"/>
          </a:bodyPr>
          <a:lstStyle/>
          <a:p>
            <a:r>
              <a:rPr lang="ru-RU" dirty="0"/>
              <a:t> Очень важно воспитывать в детях доброту, щедрость души, уверенность в себе, умение наслаждаться окружающим миром. Это подготовит ребят к вступлению во “взрослую” жизнь, с ее нормами и требованиями, привьёт им оптимистическое восприятие жизни, сделает их коллективистами, стремящимися сделать нашу землю еще лучше. </a:t>
            </a:r>
          </a:p>
        </p:txBody>
      </p:sp>
    </p:spTree>
    <p:extLst>
      <p:ext uri="{BB962C8B-B14F-4D97-AF65-F5344CB8AC3E}">
        <p14:creationId xmlns:p14="http://schemas.microsoft.com/office/powerpoint/2010/main" xmlns="" val="25922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947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2530" name="Picture 2" descr="https://ds02.infourok.ru/uploads/ex/0d3f/00006ee6-c59374c9/im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632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63688" y="620688"/>
            <a:ext cx="5486400" cy="4114800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ds02.infourok.ru/uploads/ex/0d3f/00006ee6-c59374c9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816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по формированию духовно - нравственной культуры включает: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сочетание учебной и внеклассной работы; </a:t>
            </a:r>
            <a:endParaRPr lang="ru-RU" sz="3600" dirty="0" smtClean="0"/>
          </a:p>
          <a:p>
            <a:r>
              <a:rPr lang="ru-RU" sz="3600" dirty="0" smtClean="0"/>
              <a:t>развитие </a:t>
            </a:r>
            <a:r>
              <a:rPr lang="ru-RU" sz="3600" dirty="0"/>
              <a:t>творческой деятельности </a:t>
            </a:r>
            <a:r>
              <a:rPr lang="ru-RU" sz="3600" dirty="0" smtClean="0"/>
              <a:t>учащихся;</a:t>
            </a:r>
          </a:p>
          <a:p>
            <a:r>
              <a:rPr lang="ru-RU" sz="3600" dirty="0" smtClean="0"/>
              <a:t>установление </a:t>
            </a:r>
            <a:r>
              <a:rPr lang="ru-RU" sz="3600" dirty="0"/>
              <a:t>взаимодействия с родителями </a:t>
            </a:r>
            <a:r>
              <a:rPr lang="ru-RU" sz="3600" dirty="0" smtClean="0"/>
              <a:t>учащихся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167047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ds02.infourok.ru/uploads/ex/0d3f/00006ee6-c59374c9/img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 descr="https://ds02.infourok.ru/uploads/ex/0d3f/00006ee6-c59374c9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067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dirty="0"/>
              <a:t>Патриотическое воспитание является частью духовного воспитания. </a:t>
            </a:r>
          </a:p>
        </p:txBody>
      </p:sp>
    </p:spTree>
    <p:extLst>
      <p:ext uri="{BB962C8B-B14F-4D97-AF65-F5344CB8AC3E}">
        <p14:creationId xmlns:p14="http://schemas.microsoft.com/office/powerpoint/2010/main" xmlns="" val="203332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6188665" cy="34290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0364" y="3403773"/>
            <a:ext cx="6143637" cy="345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426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160</Words>
  <Application>Microsoft Office PowerPoint</Application>
  <PresentationFormat>Экран (4:3)</PresentationFormat>
  <Paragraphs>20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Тема Office</vt:lpstr>
      <vt:lpstr>1_Тема Office</vt:lpstr>
      <vt:lpstr> «Духовно-нравственное воспитание младших школьников во внеурочной деятельности»    Подготовила  учитель начальных классов  МБОУ «Средняя школа №2» Великанова  Вера Александровна  2022 год </vt:lpstr>
      <vt:lpstr>Детство всегда с надеждой обращено  в будущее,  как бы ни было беспощадно настоящее.  И дети, как правило, ждут,  чтобы взрослые показали им путь, который определит им жизнь.  Призовем ли мы их к Свету или оставим во тьме неведения?  От этого зависит наш завтрашний день. </vt:lpstr>
      <vt:lpstr>Слайд 3</vt:lpstr>
      <vt:lpstr>Слайд 4</vt:lpstr>
      <vt:lpstr>Работа по формированию духовно - нравственной культуры включает: </vt:lpstr>
      <vt:lpstr>Слайд 6</vt:lpstr>
      <vt:lpstr>Слайд 7</vt:lpstr>
      <vt:lpstr>Патриотическое воспитание является частью духовного воспитания. </vt:lpstr>
      <vt:lpstr>Слайд 9</vt:lpstr>
      <vt:lpstr>Эстетическое воспитание Художественная деятельность, декоративно - прикладное искусство формируют эстетический вкус.  </vt:lpstr>
      <vt:lpstr>Слайд 11</vt:lpstr>
      <vt:lpstr>Слайд 12</vt:lpstr>
      <vt:lpstr>Воспитание  коммуникативных качеств </vt:lpstr>
      <vt:lpstr>Слайд 14</vt:lpstr>
      <vt:lpstr>Роль папы представляет собой определённый пример поведения, источник уверенности и авторитета  </vt:lpstr>
      <vt:lpstr>Слайд 16</vt:lpstr>
      <vt:lpstr>Слайд 17</vt:lpstr>
      <vt:lpstr>Наши результаты</vt:lpstr>
      <vt:lpstr>Черкезова Айшат</vt:lpstr>
      <vt:lpstr>Слайд 20</vt:lpstr>
      <vt:lpstr>Слайд 21</vt:lpstr>
      <vt:lpstr>Наш коллектив</vt:lpstr>
      <vt:lpstr> Очень важно воспитывать в детях доброту, щедрость души, уверенность в себе, умение наслаждаться окружающим миром. Это подготовит ребят к вступлению во “взрослую” жизнь, с ее нормами и требованиями, привьёт им оптимистическое восприятие жизни, сделает их коллективистами, стремящимися сделать нашу землю еще лучше.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Духовно-нравственное воспитание младших школьников Подготовила учитель начальных классов МБОУ «СОШ №2»Великанова  Вера Алекандровна 2014 год </dc:title>
  <dc:creator>админ</dc:creator>
  <cp:lastModifiedBy>admi</cp:lastModifiedBy>
  <cp:revision>46</cp:revision>
  <dcterms:created xsi:type="dcterms:W3CDTF">2017-08-09T07:14:00Z</dcterms:created>
  <dcterms:modified xsi:type="dcterms:W3CDTF">2023-02-11T16:44:53Z</dcterms:modified>
</cp:coreProperties>
</file>