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6" r:id="rId19"/>
    <p:sldId id="273" r:id="rId20"/>
    <p:sldId id="274" r:id="rId21"/>
    <p:sldId id="275" r:id="rId22"/>
    <p:sldId id="277" r:id="rId23"/>
    <p:sldId id="279" r:id="rId24"/>
    <p:sldId id="278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«Кладовая солнца»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История Насти и </a:t>
            </a:r>
            <a:r>
              <a:rPr lang="ru-RU" dirty="0" err="1" smtClean="0"/>
              <a:t>Митроши</a:t>
            </a:r>
            <a:endParaRPr lang="ru-RU" dirty="0" smtClean="0"/>
          </a:p>
          <a:p>
            <a:r>
              <a:rPr lang="ru-RU" dirty="0" smtClean="0"/>
              <a:t>Описание </a:t>
            </a:r>
            <a:r>
              <a:rPr lang="ru-RU" dirty="0" err="1" smtClean="0"/>
              <a:t>Блудова</a:t>
            </a:r>
            <a:r>
              <a:rPr lang="ru-RU" dirty="0" smtClean="0"/>
              <a:t> болота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06746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Самый необходимый предмет в лесу, который не забыл взять с собой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идя за клюквой?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называлось опасное место в лесу?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Из-за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чего поссорились дети?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звали охотника-сторожа и его собаку?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Был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 жив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Антипыч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если нет – когда он умер?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72170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6.Митраша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взял в лес: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сумку с компасом и двустволку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топор, сумку с компасом и двустволку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топор, сумку с компасом</a:t>
            </a:r>
          </a:p>
          <a:p>
            <a:pPr marL="82296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«палестинка»?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гиблое место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место, где росло много клюквы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место, где росла клюква</a:t>
            </a:r>
          </a:p>
          <a:p>
            <a:pPr marL="82296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Какие птицы выясняли отношения рядом с ссорящимися братом и сестрой?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тетерев и ворон    б) ворон и ворона        в) тетерев и глухарь</a:t>
            </a:r>
          </a:p>
          <a:p>
            <a:pPr marL="82296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Елань (топкое место в болоте) называлась Слепою, так как: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люди, попав в неё, теряли зрение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здесь росли цветы, которые народ именовал «куриной слепотой»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внешне она никак не отличалась от остального болота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19264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ru-RU" dirty="0" smtClean="0"/>
              <a:t>Компас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Слепая Елань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из-за тропинки, они хотели идти по разным </a:t>
            </a:r>
            <a:r>
              <a:rPr lang="ru-RU" dirty="0" smtClean="0"/>
              <a:t>дорогам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err="1"/>
              <a:t>Антипыч</a:t>
            </a:r>
            <a:r>
              <a:rPr lang="ru-RU" dirty="0"/>
              <a:t>, собака </a:t>
            </a:r>
            <a:r>
              <a:rPr lang="ru-RU" dirty="0" smtClean="0"/>
              <a:t>Травка.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он умер 2 года назад</a:t>
            </a:r>
          </a:p>
        </p:txBody>
      </p:sp>
    </p:spTree>
    <p:extLst>
      <p:ext uri="{BB962C8B-B14F-4D97-AF65-F5344CB8AC3E}">
        <p14:creationId xmlns:p14="http://schemas.microsoft.com/office/powerpoint/2010/main" xmlns="" val="3933158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dirty="0" smtClean="0"/>
              <a:t>6.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1556792"/>
            <a:ext cx="734481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indent="0"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а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сумку с компасом и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двустволку</a:t>
            </a:r>
          </a:p>
          <a:p>
            <a:pPr marL="82296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место, где росло много клюквы</a:t>
            </a:r>
          </a:p>
          <a:p>
            <a:pPr marL="82296" indent="0"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ворон и ворона 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в) внешне она никак не отличалась от остального болота</a:t>
            </a:r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20856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 </a:t>
            </a:r>
            <a:br>
              <a:rPr lang="ru-RU" dirty="0">
                <a:effectLst/>
              </a:rPr>
            </a:br>
            <a:r>
              <a:rPr lang="ru-RU" b="1" dirty="0">
                <a:effectLst/>
              </a:rPr>
              <a:t>Кто  это? Расскажите  о нем.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b="1" dirty="0">
                <a:effectLst/>
              </a:rPr>
              <a:t>В чём правда </a:t>
            </a:r>
            <a:r>
              <a:rPr lang="ru-RU" b="1" dirty="0" err="1">
                <a:effectLst/>
              </a:rPr>
              <a:t>Антипыча</a:t>
            </a:r>
            <a:r>
              <a:rPr lang="ru-RU" b="1" dirty="0">
                <a:effectLst/>
              </a:rPr>
              <a:t> ?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pic>
        <p:nvPicPr>
          <p:cNvPr id="4" name="Объект 3" descr="C:\Users\1\Desktop\018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7275" y="1987550"/>
            <a:ext cx="5715000" cy="372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561799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Митроша</a:t>
            </a:r>
            <a:r>
              <a:rPr lang="ru-RU" dirty="0" smtClean="0"/>
              <a:t> в </a:t>
            </a:r>
            <a:r>
              <a:rPr lang="ru-RU" dirty="0" err="1" smtClean="0"/>
              <a:t>Блудовом</a:t>
            </a:r>
            <a:r>
              <a:rPr lang="ru-RU" dirty="0" smtClean="0"/>
              <a:t> болоте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Составьте план, отражающий события, произошедшие с </a:t>
            </a:r>
            <a:r>
              <a:rPr lang="ru-RU" b="1" dirty="0" err="1" smtClean="0"/>
              <a:t>Митрошей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Пересказ эпизода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4182222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4678" y="548680"/>
            <a:ext cx="7806683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3991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одном селе, возле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речки Смородины, осиротели двое детей.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был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старше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своей сестры.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Настя была девочкой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ленивой, любила поспать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занялся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гончарным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делом.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Настя и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отправились на болото за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брусникой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Настя пошла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север, а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Митраша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общей тропе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 смерти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Антипыча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Травка жила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развалинах сторожки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выбрался из болота благодаря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лосю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Серый помещик оказался с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Митрашей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одной палатке</a:t>
            </a:r>
            <a:r>
              <a:rPr lang="en-US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Проверь себя! ИСПРАВЬ ОШИБКИ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40917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 fontScale="70000" lnSpcReduction="20000"/>
          </a:bodyPr>
          <a:lstStyle/>
          <a:p>
            <a:pPr marL="82296" lv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В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одном селе, возле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речки Смородины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(возле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Блудова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болота),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осиротели двое детей.</a:t>
            </a:r>
          </a:p>
          <a:p>
            <a:pPr marL="82296" lv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2.Митраша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был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старше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(младше) своей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сестры.</a:t>
            </a:r>
          </a:p>
          <a:p>
            <a:pPr marL="82296" lv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3.Настя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была девочкой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ленивой, любила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поспать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(вставала далеко до солнца, растопляла печь, чистила картошку, заправляла обед и так хлопотала по хозяйству до ночи).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 lv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4.Митраша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занялся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гончарным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(бондарным) делом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82296" lv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Настя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отправились на болото за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брусникой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(клюквой).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 lv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6.Настя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пошла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север, а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Митраша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общей тропе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(наоборот).</a:t>
            </a:r>
          </a:p>
          <a:p>
            <a:pPr marL="82296" lv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7.После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смерти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Антипыча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Травка жила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развалинах сторожки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(Травка переселилась в картофельную яму и стала жить в лесу, как и всякий зверь)..</a:t>
            </a:r>
          </a:p>
          <a:p>
            <a:pPr marL="82296" lv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8.Митраша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выбрался из болота благодаря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лосю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(Травке).</a:t>
            </a:r>
          </a:p>
          <a:p>
            <a:pPr marL="82296" lv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9.Серый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помещик оказался с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Митрашей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одной палатке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 одном кусту можжевельника).</a:t>
            </a:r>
          </a:p>
          <a:p>
            <a:pPr marL="82296" indent="0">
              <a:buNone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7124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effectLst/>
              </a:rPr>
              <a:t/>
            </a:r>
            <a:br>
              <a:rPr lang="ru-RU" sz="3100" b="1" dirty="0" smtClean="0">
                <a:effectLst/>
              </a:rPr>
            </a:br>
            <a:r>
              <a:rPr lang="ru-RU" sz="3100" b="1" dirty="0">
                <a:effectLst/>
              </a:rPr>
              <a:t/>
            </a:r>
            <a:br>
              <a:rPr lang="ru-RU" sz="3100" b="1" dirty="0">
                <a:effectLst/>
              </a:rPr>
            </a:b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Напишите  </a:t>
            </a: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письмо одному из героев сказки, выразите в нем свое отношение к нему с позиции «нравится\не нравится», «правильно\не правильно»</a:t>
            </a:r>
            <a:b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 descr="C:\Users\1\Desktop\img1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664" y="2204864"/>
            <a:ext cx="380851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19806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Тест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ru-RU" dirty="0"/>
              <a:t>Как звали детей и по сколько им было лет? 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dirty="0" smtClean="0"/>
              <a:t>Как </a:t>
            </a:r>
            <a:r>
              <a:rPr lang="ru-RU" dirty="0"/>
              <a:t>звали телушку и корову?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dirty="0" smtClean="0"/>
              <a:t>Чем </a:t>
            </a:r>
            <a:r>
              <a:rPr lang="ru-RU" dirty="0"/>
              <a:t>занималась Настя</a:t>
            </a:r>
            <a:r>
              <a:rPr lang="ru-RU" dirty="0" smtClean="0"/>
              <a:t>?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dirty="0"/>
              <a:t>Чем занимался </a:t>
            </a:r>
            <a:r>
              <a:rPr lang="ru-RU" dirty="0" err="1"/>
              <a:t>Митраша</a:t>
            </a:r>
            <a:r>
              <a:rPr lang="ru-RU" dirty="0"/>
              <a:t>?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dirty="0" smtClean="0"/>
              <a:t>Были </a:t>
            </a:r>
            <a:r>
              <a:rPr lang="ru-RU" dirty="0"/>
              <a:t>ли у них родители</a:t>
            </a:r>
            <a:r>
              <a:rPr lang="ru-RU" dirty="0" smtClean="0"/>
              <a:t>?</a:t>
            </a:r>
          </a:p>
          <a:p>
            <a:pPr marL="596646" lvl="0" indent="-514350">
              <a:buFont typeface="+mj-lt"/>
              <a:buAutoNum type="arabicPeriod"/>
            </a:pPr>
            <a:endParaRPr lang="ru-RU" dirty="0"/>
          </a:p>
          <a:p>
            <a:pPr marL="596646" lvl="0" indent="-514350">
              <a:buFont typeface="+mj-lt"/>
              <a:buAutoNum type="arabicPeriod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83281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Кроссворд</a:t>
            </a:r>
            <a:b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Разгадав кроссворд, вы ответите на вопрос «Что же является  кладовой солнца?»</a:t>
            </a:r>
            <a:b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Прибор для ориентирования на местности, который взял с собой мальчик.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Кличка верного друга лесного сторожа.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Имя мальчика, главного героя сказки – были.</a:t>
            </a:r>
          </a:p>
          <a:p>
            <a:pPr marL="596646" lvl="0" indent="-514350">
              <a:buFont typeface="+mj-lt"/>
              <a:buAutoNum type="arabicPeriod"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Полезное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ископаемое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болоте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Мастер по изготовлению деревянных  бочек.</a:t>
            </a:r>
          </a:p>
          <a:p>
            <a:pPr marL="596646" lvl="0" indent="-514350">
              <a:buFont typeface="+mj-lt"/>
              <a:buAutoNum type="arabicPeriod"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Название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болота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Лесной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сторож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054417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Вопросы: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1.Каким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 представляете рассказчика?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 Вспомните художественные образы, отдельные эпизоды, которые можно назвать сказочными. Подумайте, какую роль они играют в произведении.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3. Что в «Кладовой солнца» является былью?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791392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0711" y="2388911"/>
            <a:ext cx="6728128" cy="2918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974892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Итоговые уроки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004400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5915744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b="1" dirty="0"/>
              <a:t> </a:t>
            </a:r>
            <a:r>
              <a:rPr lang="ru-RU" b="1" i="1" u="sng" dirty="0"/>
              <a:t>1. Узнай героя по описанию. </a:t>
            </a:r>
          </a:p>
          <a:p>
            <a:pPr marL="82296" indent="0">
              <a:buNone/>
            </a:pPr>
            <a:r>
              <a:rPr lang="ru-RU" b="1" dirty="0"/>
              <a:t>1. Волосы отливали золотом, веснушки по всему лицу, крупные, как золотые монетки. </a:t>
            </a:r>
          </a:p>
          <a:p>
            <a:pPr marL="82296" indent="0">
              <a:buNone/>
            </a:pPr>
            <a:r>
              <a:rPr lang="ru-RU" b="1" dirty="0"/>
              <a:t>2.Короткий, но очень плотный, лобастый, затылок широкий. </a:t>
            </a:r>
          </a:p>
          <a:p>
            <a:pPr marL="82296" indent="0">
              <a:buNone/>
            </a:pPr>
            <a:r>
              <a:rPr lang="ru-RU" b="1" dirty="0"/>
              <a:t>3.Сам позабыл, сколько ему лет. </a:t>
            </a:r>
          </a:p>
          <a:p>
            <a:pPr marL="82296" indent="0">
              <a:buNone/>
            </a:pPr>
            <a:r>
              <a:rPr lang="ru-RU" b="1" dirty="0"/>
              <a:t>4.И вот понемногу она подползла. </a:t>
            </a:r>
          </a:p>
          <a:p>
            <a:pPr marL="82296" indent="0">
              <a:buNone/>
            </a:pPr>
            <a:r>
              <a:rPr lang="ru-RU" b="1" dirty="0"/>
              <a:t>5.С высоты своей спокойно глядит на ползающую девочку. </a:t>
            </a:r>
          </a:p>
          <a:p>
            <a:pPr marL="82296" indent="0">
              <a:buNone/>
            </a:pPr>
            <a:r>
              <a:rPr lang="ru-RU" b="1" dirty="0"/>
              <a:t> </a:t>
            </a:r>
          </a:p>
          <a:p>
            <a:pPr marL="82296" indent="0">
              <a:buNone/>
            </a:pPr>
            <a:r>
              <a:rPr lang="ru-RU" b="1" u="sng" dirty="0"/>
              <a:t>2. Узнай героя по его репликам.</a:t>
            </a:r>
          </a:p>
          <a:p>
            <a:pPr marL="82296" indent="0">
              <a:buNone/>
            </a:pPr>
            <a:r>
              <a:rPr lang="ru-RU" b="1" dirty="0"/>
              <a:t>1.Мы жили в этом селе  всего только через один дом от детей. </a:t>
            </a:r>
          </a:p>
          <a:p>
            <a:pPr marL="82296" indent="0">
              <a:buNone/>
            </a:pPr>
            <a:r>
              <a:rPr lang="ru-RU" b="1" dirty="0"/>
              <a:t>2.Видишь, Дмитрий Павлович, в лесу эта стрелка тебе добрее матери. </a:t>
            </a:r>
          </a:p>
          <a:p>
            <a:pPr marL="82296" indent="0">
              <a:buNone/>
            </a:pPr>
            <a:r>
              <a:rPr lang="ru-RU" b="1" dirty="0"/>
              <a:t>3.Зачем тебе полотенце? </a:t>
            </a:r>
          </a:p>
          <a:p>
            <a:pPr marL="82296" indent="0">
              <a:buNone/>
            </a:pPr>
            <a:r>
              <a:rPr lang="ru-RU" b="1" dirty="0"/>
              <a:t>4.Давай-ка вместе полоть огурцы. </a:t>
            </a:r>
          </a:p>
          <a:p>
            <a:pPr marL="82296" indent="0">
              <a:buNone/>
            </a:pPr>
            <a:r>
              <a:rPr lang="ru-RU" b="1" dirty="0"/>
              <a:t>5.Пока я жив, сказать не могу, вы сами ищите. 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7162593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b="1" u="sng" dirty="0"/>
              <a:t>3. Определи, это сравнение, эпитет или метафора.</a:t>
            </a:r>
          </a:p>
          <a:p>
            <a:pPr marL="82296" indent="0">
              <a:buNone/>
            </a:pPr>
            <a:r>
              <a:rPr lang="ru-RU" b="1" dirty="0"/>
              <a:t>1.Настя была, как золотая курочка. </a:t>
            </a:r>
          </a:p>
          <a:p>
            <a:pPr marL="82296" indent="0">
              <a:buNone/>
            </a:pPr>
            <a:r>
              <a:rPr lang="ru-RU" b="1" dirty="0"/>
              <a:t>2.Большая забота о живых существах. </a:t>
            </a:r>
          </a:p>
          <a:p>
            <a:pPr marL="82296" indent="0">
              <a:buNone/>
            </a:pPr>
            <a:r>
              <a:rPr lang="ru-RU" b="1" dirty="0"/>
              <a:t>3.Какие это были умные детишки! </a:t>
            </a:r>
          </a:p>
          <a:p>
            <a:pPr marL="82296" indent="0">
              <a:buNone/>
            </a:pPr>
            <a:r>
              <a:rPr lang="ru-RU" b="1" dirty="0"/>
              <a:t>4.Стрелка эта тебе вернее друга. </a:t>
            </a:r>
          </a:p>
          <a:p>
            <a:pPr marL="82296" indent="0">
              <a:buNone/>
            </a:pPr>
            <a:r>
              <a:rPr lang="ru-RU" b="1" dirty="0"/>
              <a:t>5.Палестинка, красная, а кровь. </a:t>
            </a:r>
          </a:p>
          <a:p>
            <a:pPr marL="82296" indent="0">
              <a:buNone/>
            </a:pPr>
            <a:r>
              <a:rPr lang="ru-RU" b="1" dirty="0"/>
              <a:t>6.Деревья разных пород боролись между собой. </a:t>
            </a:r>
          </a:p>
          <a:p>
            <a:pPr marL="82296" indent="0">
              <a:buNone/>
            </a:pPr>
            <a:r>
              <a:rPr lang="ru-RU" b="1" dirty="0"/>
              <a:t>7.Могучие стволы сосен стали, как зажжённые свечи в храме. </a:t>
            </a:r>
          </a:p>
          <a:p>
            <a:pPr marL="82296" indent="0">
              <a:buNone/>
            </a:pPr>
            <a:r>
              <a:rPr lang="ru-RU" b="1" dirty="0"/>
              <a:t>8.Облако, как холодная синяя стрелка. </a:t>
            </a:r>
          </a:p>
          <a:p>
            <a:pPr marL="82296" indent="0">
              <a:buNone/>
            </a:pPr>
            <a:r>
              <a:rPr lang="ru-RU" b="1" dirty="0"/>
              <a:t>9.Злой ветер. </a:t>
            </a:r>
          </a:p>
          <a:p>
            <a:pPr marL="82296" indent="0">
              <a:buNone/>
            </a:pPr>
            <a:r>
              <a:rPr lang="ru-RU" b="1" dirty="0"/>
              <a:t>10.Деревья жалобно стонали. 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39720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Отгадайте загадки: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Чудесная , по мнению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вещь, необходимая в любом походе или прогулке по лесу, так как всегда поможет найти дорогу. ( компас).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Предмет, с помощью которого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Мираша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сумел удержаться на поверхности болота, опираясь на него. ( ружьё).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Что предложила Настя Травке? (хлеб).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82296" indent="0" algn="ctr">
              <a:buNone/>
            </a:pP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Дай развёрнутый ответ на вопрос «Чему нас учит повесть </a:t>
            </a:r>
            <a:r>
              <a:rPr lang="ru-RU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М.М.Пришвина</a:t>
            </a: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?»   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2056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5987752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Повествование в произведении ведётся от лица: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Насти       б) геологов        в) жителей деревни</a:t>
            </a:r>
          </a:p>
          <a:p>
            <a:pPr marL="82296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Действие произведения происходит: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до Великой Отечественной войны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во время Великой Отечественной войны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после войны</a:t>
            </a:r>
          </a:p>
          <a:p>
            <a:pPr marL="82296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Рассказчики считают, что в дружбе Насти и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было: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прекрасное равенство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бесспорное первенство сестры</a:t>
            </a:r>
          </a:p>
          <a:p>
            <a:pPr marL="82296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преимущество брата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0917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младше сестры</a:t>
            </a:r>
          </a:p>
          <a:p>
            <a:pPr marL="82296" indent="0" algn="ctr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на 2 года   б) на 3 года        в) на 1 год</a:t>
            </a:r>
          </a:p>
          <a:p>
            <a:pPr marL="82296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Учителя в школе, улыбаясь, называли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Митрашу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82296" indent="0" algn="ctr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«мужичок в мешочке»       б) «мальчик с пальчик»   в) «носик-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курносик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  <a:p>
            <a:pPr marL="82296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весне дети стали собираться в лес:</a:t>
            </a:r>
          </a:p>
          <a:p>
            <a:pPr marL="82296" indent="0" algn="ctr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на охоту     б) за грибами      в) за сладкой клюквой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39452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ru-RU" dirty="0" err="1" smtClean="0"/>
              <a:t>Митраше</a:t>
            </a:r>
            <a:r>
              <a:rPr lang="ru-RU" dirty="0" smtClean="0"/>
              <a:t> </a:t>
            </a:r>
            <a:r>
              <a:rPr lang="ru-RU" dirty="0"/>
              <a:t>– 10, Насте – </a:t>
            </a:r>
            <a:r>
              <a:rPr lang="ru-RU" dirty="0" smtClean="0"/>
              <a:t>12.</a:t>
            </a:r>
            <a:endParaRPr lang="ru-RU" dirty="0"/>
          </a:p>
          <a:p>
            <a:pPr marL="596646" indent="-514350"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</a:rPr>
              <a:t>телушку – Дочка, корову – </a:t>
            </a:r>
            <a:r>
              <a:rPr lang="ru-RU" dirty="0" smtClean="0">
                <a:solidFill>
                  <a:prstClr val="black"/>
                </a:solidFill>
              </a:rPr>
              <a:t>Зорька.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работа по </a:t>
            </a:r>
            <a:r>
              <a:rPr lang="ru-RU" dirty="0" smtClean="0"/>
              <a:t>хозяйству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бондарством, делал деревянную </a:t>
            </a:r>
            <a:r>
              <a:rPr lang="ru-RU" dirty="0" smtClean="0"/>
              <a:t>посуду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нет, они – сироты: мать умерла от болезни, отец – погиб на </a:t>
            </a:r>
            <a:r>
              <a:rPr lang="ru-RU" dirty="0" smtClean="0"/>
              <a:t>войне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Жителей деревни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Во время </a:t>
            </a:r>
            <a:r>
              <a:rPr lang="ru-RU" dirty="0" err="1" smtClean="0"/>
              <a:t>ВОв</a:t>
            </a:r>
            <a:endParaRPr lang="ru-RU" dirty="0" smtClean="0"/>
          </a:p>
          <a:p>
            <a:pPr marL="596646" indent="-514350">
              <a:buFont typeface="+mj-lt"/>
              <a:buAutoNum type="arabicPeriod"/>
            </a:pPr>
            <a:endParaRPr lang="ru-RU" dirty="0"/>
          </a:p>
          <a:p>
            <a:pPr marL="596646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93836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dirty="0" smtClean="0"/>
              <a:t>8.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1556792"/>
            <a:ext cx="68407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бесспорное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первенство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сестры</a:t>
            </a:r>
          </a:p>
          <a:p>
            <a:pPr marL="82296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2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года</a:t>
            </a:r>
          </a:p>
          <a:p>
            <a:pPr marL="82296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«мужичок в мешочке» 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сладкой клюквой</a:t>
            </a:r>
          </a:p>
          <a:p>
            <a:pPr marL="82296" indent="0">
              <a:buNone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 indent="0">
              <a:buNone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 indent="0">
              <a:buNone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 indent="0">
              <a:buNone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1628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Настя и </a:t>
            </a:r>
            <a:r>
              <a:rPr lang="ru-RU" dirty="0" err="1" smtClean="0"/>
              <a:t>Митроша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73450582"/>
              </p:ext>
            </p:extLst>
          </p:nvPr>
        </p:nvGraphicFramePr>
        <p:xfrm>
          <a:off x="1331640" y="2348880"/>
          <a:ext cx="6707505" cy="3108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8850"/>
                <a:gridCol w="2070735"/>
                <a:gridCol w="240792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Настя 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1.Портрет.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2.Отношение к брату.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3.Отношение к домашним обязанностям.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4.Чертаы характера.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5.Позиция во время ссоры.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6.Поведение в лесу.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7.Какие нравственные уроки извлекла  из всего пережитого.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err="1" smtClean="0">
                          <a:effectLst/>
                        </a:rPr>
                        <a:t>Митроша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87624" y="1128029"/>
            <a:ext cx="721902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Составьте  внешний и внутренний портрет детей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4009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Пересказ близкий к тексту :</a:t>
            </a:r>
          </a:p>
          <a:p>
            <a:r>
              <a:rPr lang="ru-RU" dirty="0" smtClean="0"/>
              <a:t>« Лет двести тому назад..»</a:t>
            </a:r>
          </a:p>
          <a:p>
            <a:r>
              <a:rPr lang="ru-RU" dirty="0" smtClean="0"/>
              <a:t>« до восходу великого солнца»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56866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Эпизод второй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Травка и </a:t>
            </a:r>
            <a:r>
              <a:rPr lang="ru-RU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Антипыч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37819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</TotalTime>
  <Words>725</Words>
  <Application>Microsoft Office PowerPoint</Application>
  <PresentationFormat>Экран (4:3)</PresentationFormat>
  <Paragraphs>180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Солнцестояние</vt:lpstr>
      <vt:lpstr>«Кладовая солнца»</vt:lpstr>
      <vt:lpstr>Тест </vt:lpstr>
      <vt:lpstr>Слайд 3</vt:lpstr>
      <vt:lpstr>Слайд 4</vt:lpstr>
      <vt:lpstr>Проверь себя!</vt:lpstr>
      <vt:lpstr>Слайд 6</vt:lpstr>
      <vt:lpstr>Настя и Митроша</vt:lpstr>
      <vt:lpstr>Домашнее задание</vt:lpstr>
      <vt:lpstr>Эпизод второй</vt:lpstr>
      <vt:lpstr>Тест </vt:lpstr>
      <vt:lpstr>Слайд 11</vt:lpstr>
      <vt:lpstr>Проверь себя </vt:lpstr>
      <vt:lpstr>Слайд 13</vt:lpstr>
      <vt:lpstr>  Кто  это? Расскажите  о нем. В чём правда Антипыча ? </vt:lpstr>
      <vt:lpstr>Митроша в Блудовом болоте</vt:lpstr>
      <vt:lpstr>Слайд 16</vt:lpstr>
      <vt:lpstr>Проверь себя! ИСПРАВЬ ОШИБКИ</vt:lpstr>
      <vt:lpstr>Слайд 18</vt:lpstr>
      <vt:lpstr>  Напишите  письмо одному из героев сказки, выразите в нем свое отношение к нему с позиции «нравится\не нравится», «правильно\не правильно» </vt:lpstr>
      <vt:lpstr>Кроссворд Разгадав кроссворд, вы ответите на вопрос «Что же является  кладовой солнца?» </vt:lpstr>
      <vt:lpstr>Вопросы: </vt:lpstr>
      <vt:lpstr>Слайд 22</vt:lpstr>
      <vt:lpstr>Итоговые уроки 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«Кладовая солнца»</dc:title>
  <dc:creator>Елена</dc:creator>
  <cp:lastModifiedBy>Наталья</cp:lastModifiedBy>
  <cp:revision>6</cp:revision>
  <dcterms:created xsi:type="dcterms:W3CDTF">2022-03-08T13:26:27Z</dcterms:created>
  <dcterms:modified xsi:type="dcterms:W3CDTF">2023-02-27T05:19:49Z</dcterms:modified>
</cp:coreProperties>
</file>