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ГЛАГОЛ. </a:t>
            </a:r>
            <a:r>
              <a:rPr lang="ru-RU" dirty="0" err="1" smtClean="0"/>
              <a:t>пОВТОРЕНИЕ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717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Упр.17 стр.18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544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Прослушайте, пожалуйста, текст, а потом ответьте на вопрос.</a:t>
            </a:r>
            <a:b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Светает</a:t>
            </a:r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Звонит. Просыпаюсь. Собираюсь. Иду. Мерзну. Достаю. Разворачиваю. Нанизываю. Бросаю. Сижу. Жду. «Клюёт!». Подскакиваю. Хватаю. Снимаю. Радуюсь.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Сколько частей речи использовано при составлении рассказа?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Какая это часть речи?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Какая тема нашего урока?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527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Вам </a:t>
            </a:r>
            <a:r>
              <a:rPr lang="ru-RU" sz="3600" b="1" dirty="0"/>
              <a:t>необходимо списать с доски глаголы, поставив </a:t>
            </a:r>
            <a:r>
              <a:rPr lang="ru-RU" sz="3600" b="1" dirty="0" smtClean="0"/>
              <a:t>ударения</a:t>
            </a:r>
            <a:r>
              <a:rPr lang="ru-RU" sz="3600" dirty="0"/>
              <a:t/>
            </a:r>
            <a:br>
              <a:rPr lang="ru-RU" sz="36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Диктант </a:t>
            </a:r>
            <a:r>
              <a:rPr lang="ru-RU" smtClean="0"/>
              <a:t>по упражнению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0" indent="0" algn="ctr">
              <a:buNone/>
            </a:pPr>
            <a:r>
              <a:rPr lang="ru-RU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Звонит, баловать, премировать, создала, положил, повторит, поняла, прибыл, нажил, руководит.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02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ВЫПОЛНЯЕМ УПРАЖНЕНИЕ 15 СТР.18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7871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ВЫПОНИТЬ МОРФОЛОГИЧЕСКИЙ РАЗБОР ГЛАГОЛОВ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улыбаюсь весеннему солнцу.</a:t>
            </a:r>
          </a:p>
          <a:p>
            <a:pPr marL="0" indent="0" algn="ctr"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Марина впервые увидела радугу после дождя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206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9741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Определите вид и спряжение глаголов, образуйте инфинитив.</a:t>
            </a:r>
            <a:b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98096378"/>
              </p:ext>
            </p:extLst>
          </p:nvPr>
        </p:nvGraphicFramePr>
        <p:xfrm>
          <a:off x="755576" y="1836420"/>
          <a:ext cx="7632848" cy="4693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90310"/>
                <a:gridCol w="908764"/>
                <a:gridCol w="2725010"/>
                <a:gridCol w="908764"/>
              </a:tblGrid>
              <a:tr h="0">
                <a:tc>
                  <a:txBody>
                    <a:bodyPr/>
                    <a:lstStyle/>
                    <a:p>
                      <a:pPr marL="179705" indent="-17970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 Black" pitchFamily="34" charset="0"/>
                        </a:rPr>
                        <a:t>Дано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Black" pitchFamily="34" charset="0"/>
                        </a:rPr>
                        <a:t>вид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Black" pitchFamily="34" charset="0"/>
                        </a:rPr>
                        <a:t>Инфинитив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Black" pitchFamily="34" charset="0"/>
                        </a:rPr>
                        <a:t>спр.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изучу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СВ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изуч</a:t>
                      </a:r>
                      <a:r>
                        <a:rPr lang="ru-RU" sz="1400" u="sng" spc="-30">
                          <a:effectLst/>
                          <a:latin typeface="Arial Black" pitchFamily="34" charset="0"/>
                        </a:rPr>
                        <a:t>и</a:t>
                      </a: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ть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spc="-30">
                          <a:effectLst/>
                          <a:latin typeface="Arial Black" pitchFamily="34" charset="0"/>
                        </a:rPr>
                        <a:t>II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изучаю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уточню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заполню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заполняю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отправляю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отправлю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отдаляю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отдалю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вступаю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вступлю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намечаю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намечу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выполняю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выполню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приступаю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приступлю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выйду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выхожу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украшаю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украшу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>
                          <a:effectLst/>
                          <a:latin typeface="Arial Black" pitchFamily="34" charset="0"/>
                        </a:rPr>
                        <a:t> </a:t>
                      </a:r>
                      <a:endParaRPr lang="ru-RU" sz="1400" i="1" dirty="0">
                        <a:solidFill>
                          <a:srgbClr val="00FF00"/>
                        </a:solidFill>
                        <a:effectLst/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232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1982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Проспрягайте глаголы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Кудахтать </a:t>
            </a:r>
          </a:p>
          <a:p>
            <a:r>
              <a:rPr lang="ru-RU" dirty="0" smtClean="0"/>
              <a:t>Щебетать </a:t>
            </a:r>
          </a:p>
          <a:p>
            <a:r>
              <a:rPr lang="ru-RU" dirty="0" smtClean="0"/>
              <a:t>Крикнуть </a:t>
            </a:r>
          </a:p>
          <a:p>
            <a:r>
              <a:rPr lang="ru-RU" dirty="0" smtClean="0"/>
              <a:t>Угодить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824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</TotalTime>
  <Words>114</Words>
  <Application>Microsoft Office PowerPoint</Application>
  <PresentationFormat>Экран (4:3)</PresentationFormat>
  <Paragraphs>111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Обычная</vt:lpstr>
      <vt:lpstr>ГЛАГОЛ. пОВТОРЕНИЕ</vt:lpstr>
      <vt:lpstr>Прослушайте, пожалуйста, текст, а потом ответьте на вопрос. </vt:lpstr>
      <vt:lpstr> Вам необходимо списать с доски глаголы, поставив ударения </vt:lpstr>
      <vt:lpstr>Презентация PowerPoint</vt:lpstr>
      <vt:lpstr>ВЫПОНИТЬ МОРФОЛОГИЧЕСКИЙ РАЗБОР ГЛАГОЛОВ</vt:lpstr>
      <vt:lpstr>Презентация PowerPoint</vt:lpstr>
      <vt:lpstr>Определите вид и спряжение глаголов, образуйте инфинитив. </vt:lpstr>
      <vt:lpstr>Презентация PowerPoint</vt:lpstr>
      <vt:lpstr>Проспрягайте глаголы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ГЛАГОЛ. пОВТОРЕНИЕ</dc:title>
  <dc:creator>Елена</dc:creator>
  <cp:lastModifiedBy>Елена</cp:lastModifiedBy>
  <cp:revision>7</cp:revision>
  <dcterms:created xsi:type="dcterms:W3CDTF">2022-01-01T18:22:11Z</dcterms:created>
  <dcterms:modified xsi:type="dcterms:W3CDTF">2022-01-01T19:11:57Z</dcterms:modified>
</cp:coreProperties>
</file>