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02.01.2022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Подготовка к сочинению 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роману «Капитанская дочка»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74437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ctr">
              <a:buNone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«Смелость и трусость» в повести «Капитанская дочка»</a:t>
            </a:r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022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88632"/>
          </a:xfrm>
        </p:spPr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Вступление</a:t>
            </a:r>
            <a:endParaRPr lang="ru-RU" sz="3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09728" indent="0">
              <a:buNone/>
            </a:pP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Основная часть (включающая несколько подпунктов) 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—Т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ru-RU" sz="3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зис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 </a:t>
            </a:r>
            <a:endParaRPr lang="ru-RU" sz="3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09728" indent="0">
              <a:buNone/>
            </a:pP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ru-RU" sz="3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льств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a, 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им</a:t>
            </a:r>
            <a:r>
              <a:rPr lang="en-US" sz="3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 (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дин или н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ru-RU" sz="3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ru-RU" sz="3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льк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o)</a:t>
            </a:r>
          </a:p>
          <a:p>
            <a:pPr marL="109728" indent="0">
              <a:buNone/>
            </a:pP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Мик</a:t>
            </a:r>
            <a:r>
              <a:rPr lang="en-US" sz="3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выв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 (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ru-RU" sz="3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бщ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ни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ru-RU" sz="3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пис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ru-RU" sz="3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нн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o)</a:t>
            </a:r>
          </a:p>
          <a:p>
            <a:pPr marL="109728" indent="0">
              <a:buNone/>
            </a:pP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ru-RU" sz="3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гич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ru-RU" sz="3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ский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</a:t>
            </a:r>
            <a:r>
              <a:rPr lang="en-US" sz="3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epe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 к н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й мысли</a:t>
            </a:r>
          </a:p>
          <a:p>
            <a:pPr marL="109728" indent="0">
              <a:buNone/>
            </a:pP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ru-RU" sz="3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зис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</a:t>
            </a:r>
          </a:p>
          <a:p>
            <a:pPr marL="109728" indent="0">
              <a:buNone/>
            </a:pP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ru-RU" sz="3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льств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a, 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им</a:t>
            </a:r>
            <a:r>
              <a:rPr lang="en-US" sz="3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</a:p>
          <a:p>
            <a:pPr marL="109728" indent="0">
              <a:buNone/>
            </a:pP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Мик</a:t>
            </a:r>
            <a:r>
              <a:rPr lang="en-US" sz="3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выв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</a:t>
            </a:r>
          </a:p>
          <a:p>
            <a:pPr marL="109728" indent="0">
              <a:buNone/>
            </a:pP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ru-RU" sz="3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гич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ru-RU" sz="3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ский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</a:t>
            </a:r>
            <a:r>
              <a:rPr lang="en-US" sz="3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epe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 к н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ru-RU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й мысли</a:t>
            </a:r>
          </a:p>
          <a:p>
            <a:pPr marL="109728" indent="0">
              <a:buNone/>
            </a:pP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Заключение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Общая структура </a:t>
            </a:r>
            <a:r>
              <a:rPr lang="ru-RU" dirty="0" smtClean="0"/>
              <a:t>сочинения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8855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Объяснить ,как понимаешь слова «смелость» и «трусость»</a:t>
            </a:r>
          </a:p>
          <a:p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Смысловые отношения данных понятий </a:t>
            </a:r>
          </a:p>
          <a:p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Свое отношение к данным понятиям </a:t>
            </a:r>
          </a:p>
          <a:p>
            <a:endParaRPr lang="ru-RU" dirty="0"/>
          </a:p>
          <a:p>
            <a:r>
              <a:rPr lang="en-US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NB </a:t>
            </a:r>
            <a:r>
              <a:rPr lang="ru-RU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Это черты </a:t>
            </a:r>
            <a:r>
              <a:rPr lang="ru-RU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личности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Вступление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5724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ru-RU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зис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 </a:t>
            </a:r>
          </a:p>
          <a:p>
            <a:pPr marL="109728" indent="0">
              <a:buNone/>
            </a:pP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ru-RU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льств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a,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им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 (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дин или н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ru-RU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ru-RU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льк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из романа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09728" indent="0">
              <a:buNone/>
            </a:pP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Мик</a:t>
            </a:r>
            <a:r>
              <a:rPr 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выв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 (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ru-RU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бщ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ни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ru-RU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пис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ru-RU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нн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o)</a:t>
            </a:r>
          </a:p>
          <a:p>
            <a:pPr marL="109728" indent="0">
              <a:buNone/>
            </a:pPr>
            <a:endParaRPr lang="ru-RU" dirty="0" smtClean="0"/>
          </a:p>
          <a:p>
            <a:pPr marL="109728" indent="0" algn="ctr">
              <a:buNone/>
            </a:pPr>
            <a:r>
              <a:rPr lang="en-US" sz="28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NB ! </a:t>
            </a:r>
            <a:r>
              <a:rPr lang="ru-RU" sz="28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подтверждения тезиса обратимся к роману …..</a:t>
            </a:r>
          </a:p>
          <a:p>
            <a:pPr marL="109728" indent="0" algn="ctr">
              <a:buNone/>
            </a:pPr>
            <a:endParaRPr lang="ru-RU" sz="28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09728" indent="0" algn="ctr">
              <a:buNone/>
            </a:pPr>
            <a:r>
              <a:rPr lang="ru-RU" sz="28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Итак, приведенные пример ы</a:t>
            </a:r>
            <a:endParaRPr lang="ru-RU" sz="28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Основная часть (включающая несколько подпунктов) —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7098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Примером отважного человека является главный герой повести Пушкина «Капитанская дочка». </a:t>
            </a:r>
            <a:endParaRPr lang="ru-RU" dirty="0" smtClean="0"/>
          </a:p>
          <a:p>
            <a:r>
              <a:rPr lang="ru-RU" dirty="0"/>
              <a:t>Смелость демонстрируют не только мужчины. Героиня повести Пушкина «Капитанская дочка» стала отважной благодаря трагическим обстоятельствам: ее семью убили мятежники в ходе захвата крепости</a:t>
            </a:r>
            <a:r>
              <a:rPr lang="ru-RU" dirty="0" smtClean="0"/>
              <a:t>.</a:t>
            </a:r>
          </a:p>
          <a:p>
            <a:r>
              <a:rPr lang="ru-RU" dirty="0"/>
              <a:t>Савельич, второстепенный герой повести «Капитанская дочка», тоже является примером смелости в произведении.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Смелость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0881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Феноменальную трусость изображает Пушкин в повести «Капитанская дочка». Швабрин становится предателем до мозга костей по вине своего всепоглощающего страха</a:t>
            </a:r>
            <a:r>
              <a:rPr lang="ru-RU" dirty="0" smtClean="0"/>
              <a:t>.</a:t>
            </a:r>
          </a:p>
          <a:p>
            <a:r>
              <a:rPr lang="ru-RU" dirty="0"/>
              <a:t>Трусость в любви демонстрирует Швабрин, пытаясь хитростью и бесчестным поведением заполучить сердце Марьи.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Трусость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14152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Подводя итоги сказанному, можно сделать вывод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</a:p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Невольно 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напрашивается вывод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</a:p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Таким 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образом, мы приходим к выводу: …Таким образом, на основании вышеизложенного можно сделать вывод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</a:p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Итак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можно сделать вывод, что…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05089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</TotalTime>
  <Words>390</Words>
  <Application>Microsoft Office PowerPoint</Application>
  <PresentationFormat>Экран (4:3)</PresentationFormat>
  <Paragraphs>42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Открытая</vt:lpstr>
      <vt:lpstr>Подготовка к сочинению </vt:lpstr>
      <vt:lpstr>Презентация PowerPoint</vt:lpstr>
      <vt:lpstr>Общая структура сочинения </vt:lpstr>
      <vt:lpstr>Вступление </vt:lpstr>
      <vt:lpstr>Основная часть (включающая несколько подпунктов) —</vt:lpstr>
      <vt:lpstr>Смелость </vt:lpstr>
      <vt:lpstr>Трусость </vt:lpstr>
      <vt:lpstr>Вывод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к сочинению </dc:title>
  <dc:creator>Елена</dc:creator>
  <cp:lastModifiedBy>Елена</cp:lastModifiedBy>
  <cp:revision>3</cp:revision>
  <dcterms:created xsi:type="dcterms:W3CDTF">2022-01-02T16:02:04Z</dcterms:created>
  <dcterms:modified xsi:type="dcterms:W3CDTF">2022-01-02T16:19:48Z</dcterms:modified>
</cp:coreProperties>
</file>