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2"/>
    <p:sldId id="264" r:id="rId3"/>
    <p:sldId id="291" r:id="rId4"/>
    <p:sldId id="292" r:id="rId5"/>
    <p:sldId id="293" r:id="rId6"/>
    <p:sldId id="288" r:id="rId7"/>
    <p:sldId id="294" r:id="rId8"/>
    <p:sldId id="295" r:id="rId9"/>
    <p:sldId id="286" r:id="rId10"/>
    <p:sldId id="296" r:id="rId11"/>
    <p:sldId id="297" r:id="rId12"/>
    <p:sldId id="263" r:id="rId13"/>
  </p:sldIdLst>
  <p:sldSz cx="12192000" cy="6858000"/>
  <p:notesSz cx="6858000" cy="9144000"/>
  <p:embeddedFontLst>
    <p:embeddedFont>
      <p:font typeface="aMavickFont" panose="020F0802020204020204" pitchFamily="34" charset="0"/>
      <p:regular r:id="rId14"/>
    </p:embeddedFon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Calibri Light" panose="020F0302020204030204" pitchFamily="34" charset="0"/>
      <p:regular r:id="rId19"/>
      <p:italic r:id="rId20"/>
    </p:embeddedFont>
    <p:embeddedFont>
      <p:font typeface="Junegull" panose="02000000000000000000" pitchFamily="2" charset="-52"/>
      <p:regular r:id="rId21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AES" cryptAlgorithmClass="hash" cryptAlgorithmType="typeAny" cryptAlgorithmSid="14" spinCount="100000" saltData="NdnCNdDJwjzviHc1QRzeEw==" hashData="ljOWaA+ILycLoE7zP0JRVv1M34ISvgl/05bfmUuMK/TsZmBotTluLwGSI6B6ReamBtDXwtdg7N/KsGUeQkRamw=="/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CA289"/>
    <a:srgbClr val="1BA188"/>
    <a:srgbClr val="A7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6374" autoAdjust="0"/>
  </p:normalViewPr>
  <p:slideViewPr>
    <p:cSldViewPr snapToGrid="0">
      <p:cViewPr varScale="1">
        <p:scale>
          <a:sx n="114" d="100"/>
          <a:sy n="114" d="100"/>
        </p:scale>
        <p:origin x="43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218B8BC-CE11-68BE-F152-F57F4608B05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2ED68A2-9A27-2D68-D493-0420BA93B8E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8B79FDE-6951-386F-F5F2-5F7E137DE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5F3DB-5F18-44C1-B135-ABC1365934A6}" type="datetimeFigureOut">
              <a:rPr lang="ru-RU" smtClean="0"/>
              <a:t>04.03.2023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429C343-98E9-3118-0234-8B32D19C39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E1CE2D1-64D8-9AC2-060E-E7A233AE57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2AA2A-F8C1-4C10-BC3E-488CE302CB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82408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51D7AD7-8E78-5AF6-7EB7-3E8D5A4111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3F69B08-E60C-1B5E-D427-1F14FF373D1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FA2D506-ED3C-79AA-7C64-474987CDAB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5F3DB-5F18-44C1-B135-ABC1365934A6}" type="datetimeFigureOut">
              <a:rPr lang="ru-RU" smtClean="0"/>
              <a:t>04.03.2023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E537BA3-0BAA-2237-D95C-688AF0ECB7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B6FD7BA-4F73-FDFD-8FFB-8CD7B11152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2AA2A-F8C1-4C10-BC3E-488CE302CB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14104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FDD3A34B-B425-F403-9288-74CC7476FFB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5AFD0B8-65CC-1FE0-B85E-617C80CC2D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8CD7144-0402-6936-6664-F52DF80633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5F3DB-5F18-44C1-B135-ABC1365934A6}" type="datetimeFigureOut">
              <a:rPr lang="ru-RU" smtClean="0"/>
              <a:t>04.03.2023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C47A7F3-C875-9CE6-51C6-9F7D21FA4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8314B68-E08D-E4B4-C72A-03077A95E2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2AA2A-F8C1-4C10-BC3E-488CE302CB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53577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3990B3-C031-1232-A5CA-D1894AEDF6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56B0C76-1999-C9BB-E596-99C8B6EFF3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69EE342-A55E-08CC-B901-4CE611E69E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5F3DB-5F18-44C1-B135-ABC1365934A6}" type="datetimeFigureOut">
              <a:rPr lang="ru-RU" smtClean="0"/>
              <a:t>04.03.2023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5F03E97-11EA-8130-2BF5-DEC0E416AD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603096D-5792-78D7-13DE-C55AB27882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2AA2A-F8C1-4C10-BC3E-488CE302CB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20811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A29992C-1C03-3F0F-6746-3FDD1387E1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4D503CB-3EDE-B9E6-2B0B-81BAF4B508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E3C4644-0749-BE6F-91CC-BAE5C296DB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5F3DB-5F18-44C1-B135-ABC1365934A6}" type="datetimeFigureOut">
              <a:rPr lang="ru-RU" smtClean="0"/>
              <a:t>04.03.2023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ED99469-0D98-F508-DC10-2A545D9DAE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A250645-C0F7-49EE-F078-00D833E08C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2AA2A-F8C1-4C10-BC3E-488CE302CB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0307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861A0D5-EDF6-FC5C-893D-D4FDF628E4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0198E2F-25E8-4C4E-1F27-A9CD588F2BF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8838A42-3F1A-E3FF-DF43-262FCDD6B35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219F676-0130-A485-3BA3-CC8AF73EA4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5F3DB-5F18-44C1-B135-ABC1365934A6}" type="datetimeFigureOut">
              <a:rPr lang="ru-RU" smtClean="0"/>
              <a:t>04.03.2023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52E6393-1A04-F7F1-E3B8-F492D013AF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B69740E-769A-E05B-8DAD-72E0C0A056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2AA2A-F8C1-4C10-BC3E-488CE302CB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60695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B6E7CCC-FE69-EE00-2728-4CB3005A1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E922D11-CC68-811F-9309-863FD99425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7D7EBFF-93DC-790C-40A4-63B01938D31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58BC7B4B-AFC8-A8BF-F141-36BC1FDDEE4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68542286-FFB0-E4B8-5318-75C440975A2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5BC38B90-6298-5E52-EB69-A93C96FAD6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5F3DB-5F18-44C1-B135-ABC1365934A6}" type="datetimeFigureOut">
              <a:rPr lang="ru-RU" smtClean="0"/>
              <a:t>04.03.2023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B522CCA2-94E0-6EEF-1CD5-D6A30269F3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AE8B8B50-3E93-F684-0F07-CE06416287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2AA2A-F8C1-4C10-BC3E-488CE302CB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88709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D92D12-A241-317B-F31F-FF0F0E694E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CACBC008-B6FF-B4D2-9F6F-3501A4C117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5F3DB-5F18-44C1-B135-ABC1365934A6}" type="datetimeFigureOut">
              <a:rPr lang="ru-RU" smtClean="0"/>
              <a:t>04.03.2023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B66516E3-1B68-6226-9572-26B813819A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5CE5E212-6E42-3E45-654B-AC76DD791B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2AA2A-F8C1-4C10-BC3E-488CE302CB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0993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FBC80E31-8195-1FBF-9660-F4693CEC62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5F3DB-5F18-44C1-B135-ABC1365934A6}" type="datetimeFigureOut">
              <a:rPr lang="ru-RU" smtClean="0"/>
              <a:t>04.03.2023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E2E0223D-90DE-6881-AA8F-3C243BD0F4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D89476B-F589-B8B9-9E7E-D42596732B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2AA2A-F8C1-4C10-BC3E-488CE302CB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6912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3802675-72FD-6EA5-07BC-24307E1855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66D5D66-0526-4A8F-6589-423C51E0CF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87F5289-C731-AB08-F1EF-D13B0333E0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46C53BD-1C63-802A-063E-B1AD4AE25F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5F3DB-5F18-44C1-B135-ABC1365934A6}" type="datetimeFigureOut">
              <a:rPr lang="ru-RU" smtClean="0"/>
              <a:t>04.03.2023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54ED5EB-E69C-911C-0765-A1C0BB004F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90F5D00-6CE1-39F5-D1BA-B7511B6D3D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2AA2A-F8C1-4C10-BC3E-488CE302CB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08120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D7545B1-6983-C8BA-4393-74A3DCB2A0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507B6749-B50A-47AB-D53E-077EFE6BAFE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D50F715-C6EF-717A-0576-9AAC755AB3F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34E51B6-08E6-6706-05E6-221FE13262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5F3DB-5F18-44C1-B135-ABC1365934A6}" type="datetimeFigureOut">
              <a:rPr lang="ru-RU" smtClean="0"/>
              <a:t>04.03.2023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56D3DAA-40B6-D599-0A32-CE706FD793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7F413FA-EBA0-3520-0390-FC8458FF5B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2AA2A-F8C1-4C10-BC3E-488CE302CB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33636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b="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1E67F65-93AD-5389-FD33-1C8630CC2F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C2C2EE1-DB99-4BBD-9FC7-37BEF2C23A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5F548E3-509D-AB04-1EC8-A74D252223D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55F3DB-5F18-44C1-B135-ABC1365934A6}" type="datetimeFigureOut">
              <a:rPr lang="ru-RU" smtClean="0"/>
              <a:t>04.03.2023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B96D470-1E72-E475-718A-4448A52421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79FA369-DFCB-0D5F-D5C6-9255AC02AF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E2AA2A-F8C1-4C10-BC3E-488CE302CB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48405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7" Type="http://schemas.openxmlformats.org/officeDocument/2006/relationships/audio" Target="../media/audio1.wav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jpg"/><Relationship Id="rId4" Type="http://schemas.openxmlformats.org/officeDocument/2006/relationships/image" Target="../media/image5.e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image" Target="../media/image4.emf"/><Relationship Id="rId7" Type="http://schemas.openxmlformats.org/officeDocument/2006/relationships/slide" Target="slide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jpg"/><Relationship Id="rId4" Type="http://schemas.openxmlformats.org/officeDocument/2006/relationships/image" Target="../media/image5.e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s://bkt56.ru/uploads/store/product/417c6029-1e38-11e9-b603-e46f13aa368f_c94cd98c-4e95-11ec-8042-1c6f659009b0.jpeg" TargetMode="External"/><Relationship Id="rId13" Type="http://schemas.openxmlformats.org/officeDocument/2006/relationships/hyperlink" Target="https://fonts-online.ru/fonts/amavickfont" TargetMode="External"/><Relationship Id="rId3" Type="http://schemas.openxmlformats.org/officeDocument/2006/relationships/slide" Target="slide2.xml"/><Relationship Id="rId7" Type="http://schemas.openxmlformats.org/officeDocument/2006/relationships/hyperlink" Target="https://&#1084;&#1080;&#1082;&#1088;&#1086;&#1089;.&#1088;&#1092;/upload/iblock/f7c/xtr92syyjjxg77tut352maspnhh5izpz/2a0e0c71-5f54-11ed-bbdb-a4bf014f73a1_82258d25-6998-11ed-bbde-a4bf014f73a1.jpg" TargetMode="External"/><Relationship Id="rId12" Type="http://schemas.openxmlformats.org/officeDocument/2006/relationships/image" Target="../media/image5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fonts-online.ru/fonts/junegull" TargetMode="External"/><Relationship Id="rId11" Type="http://schemas.openxmlformats.org/officeDocument/2006/relationships/image" Target="../media/image4.emf"/><Relationship Id="rId5" Type="http://schemas.openxmlformats.org/officeDocument/2006/relationships/hyperlink" Target="https://top-fon.com/uploads/posts/2023-02/thumbs/1675515578_top-fon-com-p-fon-dlya-prezentatsii-k-23-fevralya-detski-96.jpg" TargetMode="External"/><Relationship Id="rId10" Type="http://schemas.openxmlformats.org/officeDocument/2006/relationships/hyperlink" Target="https://i.pinimg.com/originals/eb/56/94/eb5694035c94d0c89faf196716f62975.jpg" TargetMode="External"/><Relationship Id="rId4" Type="http://schemas.openxmlformats.org/officeDocument/2006/relationships/audio" Target="../media/audio1.wav"/><Relationship Id="rId9" Type="http://schemas.openxmlformats.org/officeDocument/2006/relationships/hyperlink" Target="https://kiddymix.ru/images/publications/2/4/7/61f92dbdacd80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7" Type="http://schemas.openxmlformats.org/officeDocument/2006/relationships/slide" Target="slide9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slide" Target="slide6.xml"/><Relationship Id="rId5" Type="http://schemas.openxmlformats.org/officeDocument/2006/relationships/slide" Target="slide3.xml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audio" Target="../media/audio1.wav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audio" Target="../media/audio1.wav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g"/><Relationship Id="rId3" Type="http://schemas.openxmlformats.org/officeDocument/2006/relationships/image" Target="../media/image2.png"/><Relationship Id="rId7" Type="http://schemas.openxmlformats.org/officeDocument/2006/relationships/audio" Target="../media/audio1.wav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audio" Target="../media/audio1.wav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emf"/><Relationship Id="rId5" Type="http://schemas.openxmlformats.org/officeDocument/2006/relationships/image" Target="../media/image5.emf"/><Relationship Id="rId4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audio" Target="../media/audio1.wav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emf"/><Relationship Id="rId5" Type="http://schemas.openxmlformats.org/officeDocument/2006/relationships/image" Target="../media/image5.emf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image" Target="../media/image2.png"/><Relationship Id="rId7" Type="http://schemas.openxmlformats.org/officeDocument/2006/relationships/slide" Target="slide2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g"/><Relationship Id="rId5" Type="http://schemas.openxmlformats.org/officeDocument/2006/relationships/image" Target="../media/image4.emf"/><Relationship Id="rId4" Type="http://schemas.openxmlformats.org/officeDocument/2006/relationships/image" Target="../media/image5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audio" Target="../media/audio1.wav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g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76462C1-7807-23B7-3534-FC8B611F79D4}"/>
              </a:ext>
            </a:extLst>
          </p:cNvPr>
          <p:cNvSpPr txBox="1"/>
          <p:nvPr/>
        </p:nvSpPr>
        <p:spPr>
          <a:xfrm>
            <a:off x="1045825" y="2091597"/>
            <a:ext cx="1010034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dirty="0">
                <a:ln>
                  <a:solidFill>
                    <a:schemeClr val="tx1"/>
                  </a:solidFill>
                </a:ln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Junegull" panose="02000000000000000000" pitchFamily="2" charset="-52"/>
              </a:rPr>
              <a:t>«т</a:t>
            </a:r>
            <a:r>
              <a:rPr lang="ru-RU" sz="6600" dirty="0">
                <a:ln>
                  <a:solidFill>
                    <a:schemeClr val="tx1"/>
                  </a:solidFill>
                </a:ln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Junegull" panose="02000000000000000000" pitchFamily="2" charset="-52"/>
              </a:rPr>
              <a:t>а</a:t>
            </a:r>
            <a:r>
              <a:rPr lang="ru-RU" sz="6600" dirty="0">
                <a:ln>
                  <a:solidFill>
                    <a:schemeClr val="tx1"/>
                  </a:solidFill>
                </a:ln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Junegull" panose="02000000000000000000" pitchFamily="2" charset="-52"/>
              </a:rPr>
              <a:t>нковое сражение»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73288AF-40B8-F1A1-FE48-392AE6FDE23A}"/>
              </a:ext>
            </a:extLst>
          </p:cNvPr>
          <p:cNvSpPr txBox="1"/>
          <p:nvPr/>
        </p:nvSpPr>
        <p:spPr>
          <a:xfrm>
            <a:off x="1747629" y="3254741"/>
            <a:ext cx="86967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Интерактивная разноуровневая игра</a:t>
            </a:r>
          </a:p>
          <a:p>
            <a:pPr algn="ctr"/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1-4 класс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9036A03-FFCE-B654-C4AF-6790608A618E}"/>
              </a:ext>
            </a:extLst>
          </p:cNvPr>
          <p:cNvSpPr txBox="1"/>
          <p:nvPr/>
        </p:nvSpPr>
        <p:spPr>
          <a:xfrm>
            <a:off x="1747629" y="5227830"/>
            <a:ext cx="869673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Коломенская Виктория Григорьевна</a:t>
            </a:r>
          </a:p>
          <a:p>
            <a:pPr algn="ctr"/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СОШ №15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им.Героя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Советского Союза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Мильдзихова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Х.З.</a:t>
            </a:r>
          </a:p>
          <a:p>
            <a:pPr algn="ctr"/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г.Владикавказ, РСО-А</a:t>
            </a:r>
          </a:p>
          <a:p>
            <a:pPr algn="ctr"/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март, 2023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BA93375-296E-A3A0-C011-E1F42859D3A0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3915" y="3608605"/>
            <a:ext cx="1416100" cy="278250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A94D7C3-6892-3E18-0CCA-2ABD4F9C386B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0280" y="3254929"/>
            <a:ext cx="1724872" cy="3217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42723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Группа 16">
            <a:extLst>
              <a:ext uri="{FF2B5EF4-FFF2-40B4-BE49-F238E27FC236}">
                <a16:creationId xmlns:a16="http://schemas.microsoft.com/office/drawing/2014/main" id="{731F1EB3-3DEA-8EED-48CB-E667B5363E78}"/>
              </a:ext>
            </a:extLst>
          </p:cNvPr>
          <p:cNvGrpSpPr/>
          <p:nvPr/>
        </p:nvGrpSpPr>
        <p:grpSpPr>
          <a:xfrm>
            <a:off x="2734682" y="2503965"/>
            <a:ext cx="3142689" cy="3322005"/>
            <a:chOff x="1109708" y="1976216"/>
            <a:chExt cx="3142689" cy="3322005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3" name="Прямоугольник 2">
              <a:extLst>
                <a:ext uri="{FF2B5EF4-FFF2-40B4-BE49-F238E27FC236}">
                  <a16:creationId xmlns:a16="http://schemas.microsoft.com/office/drawing/2014/main" id="{7BF7F41C-1EEC-678A-BA8E-80BA20FD6298}"/>
                </a:ext>
              </a:extLst>
            </p:cNvPr>
            <p:cNvSpPr/>
            <p:nvPr/>
          </p:nvSpPr>
          <p:spPr>
            <a:xfrm>
              <a:off x="1109708" y="1976216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7" name="Прямоугольник 6">
              <a:extLst>
                <a:ext uri="{FF2B5EF4-FFF2-40B4-BE49-F238E27FC236}">
                  <a16:creationId xmlns:a16="http://schemas.microsoft.com/office/drawing/2014/main" id="{E11255BB-53E6-1E51-60C2-665CDC90CD63}"/>
                </a:ext>
              </a:extLst>
            </p:cNvPr>
            <p:cNvSpPr/>
            <p:nvPr/>
          </p:nvSpPr>
          <p:spPr>
            <a:xfrm>
              <a:off x="1633488" y="1976216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А</a:t>
              </a:r>
            </a:p>
          </p:txBody>
        </p:sp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id="{6711860F-1236-56FB-11F0-608DEC09518B}"/>
                </a:ext>
              </a:extLst>
            </p:cNvPr>
            <p:cNvSpPr/>
            <p:nvPr/>
          </p:nvSpPr>
          <p:spPr>
            <a:xfrm>
              <a:off x="2157271" y="1976216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Б</a:t>
              </a:r>
            </a:p>
          </p:txBody>
        </p:sp>
        <p:sp>
          <p:nvSpPr>
            <p:cNvPr id="9" name="Прямоугольник 8">
              <a:extLst>
                <a:ext uri="{FF2B5EF4-FFF2-40B4-BE49-F238E27FC236}">
                  <a16:creationId xmlns:a16="http://schemas.microsoft.com/office/drawing/2014/main" id="{12421A8C-4612-0BB2-40E5-48CF4143807D}"/>
                </a:ext>
              </a:extLst>
            </p:cNvPr>
            <p:cNvSpPr/>
            <p:nvPr/>
          </p:nvSpPr>
          <p:spPr>
            <a:xfrm>
              <a:off x="2681051" y="1976216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В</a:t>
              </a:r>
            </a:p>
          </p:txBody>
        </p:sp>
        <p:sp>
          <p:nvSpPr>
            <p:cNvPr id="10" name="Прямоугольник 9">
              <a:extLst>
                <a:ext uri="{FF2B5EF4-FFF2-40B4-BE49-F238E27FC236}">
                  <a16:creationId xmlns:a16="http://schemas.microsoft.com/office/drawing/2014/main" id="{A1A39177-4AEA-F2BF-48C8-F0BE3B9FBB62}"/>
                </a:ext>
              </a:extLst>
            </p:cNvPr>
            <p:cNvSpPr/>
            <p:nvPr/>
          </p:nvSpPr>
          <p:spPr>
            <a:xfrm>
              <a:off x="3204834" y="1976216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Г</a:t>
              </a:r>
            </a:p>
          </p:txBody>
        </p:sp>
        <p:sp>
          <p:nvSpPr>
            <p:cNvPr id="11" name="Прямоугольник 10">
              <a:extLst>
                <a:ext uri="{FF2B5EF4-FFF2-40B4-BE49-F238E27FC236}">
                  <a16:creationId xmlns:a16="http://schemas.microsoft.com/office/drawing/2014/main" id="{84BD21E8-206B-41A4-3D12-48B22207BBDF}"/>
                </a:ext>
              </a:extLst>
            </p:cNvPr>
            <p:cNvSpPr/>
            <p:nvPr/>
          </p:nvSpPr>
          <p:spPr>
            <a:xfrm>
              <a:off x="3728614" y="1976216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Д</a:t>
              </a:r>
            </a:p>
          </p:txBody>
        </p:sp>
        <p:sp>
          <p:nvSpPr>
            <p:cNvPr id="12" name="Прямоугольник 11">
              <a:extLst>
                <a:ext uri="{FF2B5EF4-FFF2-40B4-BE49-F238E27FC236}">
                  <a16:creationId xmlns:a16="http://schemas.microsoft.com/office/drawing/2014/main" id="{E1D2176D-9872-66B2-62E0-AA8E05A977F4}"/>
                </a:ext>
              </a:extLst>
            </p:cNvPr>
            <p:cNvSpPr/>
            <p:nvPr/>
          </p:nvSpPr>
          <p:spPr>
            <a:xfrm>
              <a:off x="1109708" y="2530136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13" name="Прямоугольник 12">
              <a:extLst>
                <a:ext uri="{FF2B5EF4-FFF2-40B4-BE49-F238E27FC236}">
                  <a16:creationId xmlns:a16="http://schemas.microsoft.com/office/drawing/2014/main" id="{516632BF-B930-F101-E0ED-247B5062587A}"/>
                </a:ext>
              </a:extLst>
            </p:cNvPr>
            <p:cNvSpPr/>
            <p:nvPr/>
          </p:nvSpPr>
          <p:spPr>
            <a:xfrm>
              <a:off x="1109708" y="3084056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2</a:t>
              </a:r>
            </a:p>
          </p:txBody>
        </p:sp>
        <p:sp>
          <p:nvSpPr>
            <p:cNvPr id="14" name="Прямоугольник 13">
              <a:extLst>
                <a:ext uri="{FF2B5EF4-FFF2-40B4-BE49-F238E27FC236}">
                  <a16:creationId xmlns:a16="http://schemas.microsoft.com/office/drawing/2014/main" id="{8EF089F0-1023-ADBA-71C8-0AA10B626362}"/>
                </a:ext>
              </a:extLst>
            </p:cNvPr>
            <p:cNvSpPr/>
            <p:nvPr/>
          </p:nvSpPr>
          <p:spPr>
            <a:xfrm>
              <a:off x="1109708" y="3636461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3</a:t>
              </a:r>
            </a:p>
          </p:txBody>
        </p:sp>
        <p:sp>
          <p:nvSpPr>
            <p:cNvPr id="15" name="Прямоугольник 14">
              <a:extLst>
                <a:ext uri="{FF2B5EF4-FFF2-40B4-BE49-F238E27FC236}">
                  <a16:creationId xmlns:a16="http://schemas.microsoft.com/office/drawing/2014/main" id="{9298710A-5467-5263-F453-4F89FA41285A}"/>
                </a:ext>
              </a:extLst>
            </p:cNvPr>
            <p:cNvSpPr/>
            <p:nvPr/>
          </p:nvSpPr>
          <p:spPr>
            <a:xfrm>
              <a:off x="1109708" y="4190381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4</a:t>
              </a:r>
            </a:p>
          </p:txBody>
        </p:sp>
        <p:sp>
          <p:nvSpPr>
            <p:cNvPr id="16" name="Прямоугольник 15">
              <a:extLst>
                <a:ext uri="{FF2B5EF4-FFF2-40B4-BE49-F238E27FC236}">
                  <a16:creationId xmlns:a16="http://schemas.microsoft.com/office/drawing/2014/main" id="{D76364F6-D848-F2C8-50E7-43E6822197D4}"/>
                </a:ext>
              </a:extLst>
            </p:cNvPr>
            <p:cNvSpPr/>
            <p:nvPr/>
          </p:nvSpPr>
          <p:spPr>
            <a:xfrm>
              <a:off x="1109708" y="4744301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5</a:t>
              </a:r>
            </a:p>
          </p:txBody>
        </p:sp>
      </p:grpSp>
      <p:grpSp>
        <p:nvGrpSpPr>
          <p:cNvPr id="18" name="Группа 17">
            <a:extLst>
              <a:ext uri="{FF2B5EF4-FFF2-40B4-BE49-F238E27FC236}">
                <a16:creationId xmlns:a16="http://schemas.microsoft.com/office/drawing/2014/main" id="{1512C2A4-E2AE-09ED-E578-07C1B79F0E18}"/>
              </a:ext>
            </a:extLst>
          </p:cNvPr>
          <p:cNvGrpSpPr/>
          <p:nvPr/>
        </p:nvGrpSpPr>
        <p:grpSpPr>
          <a:xfrm>
            <a:off x="6297851" y="2503207"/>
            <a:ext cx="3142689" cy="3322005"/>
            <a:chOff x="1109708" y="1976216"/>
            <a:chExt cx="3142689" cy="3322005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19" name="Прямоугольник 18">
              <a:extLst>
                <a:ext uri="{FF2B5EF4-FFF2-40B4-BE49-F238E27FC236}">
                  <a16:creationId xmlns:a16="http://schemas.microsoft.com/office/drawing/2014/main" id="{EDB011A9-8219-3D89-9C6C-95E160BEED89}"/>
                </a:ext>
              </a:extLst>
            </p:cNvPr>
            <p:cNvSpPr/>
            <p:nvPr/>
          </p:nvSpPr>
          <p:spPr>
            <a:xfrm>
              <a:off x="1109708" y="1976216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>
                <a:solidFill>
                  <a:schemeClr val="tx1"/>
                </a:solidFill>
              </a:endParaRPr>
            </a:p>
          </p:txBody>
        </p:sp>
        <p:sp>
          <p:nvSpPr>
            <p:cNvPr id="20" name="Прямоугольник 19">
              <a:extLst>
                <a:ext uri="{FF2B5EF4-FFF2-40B4-BE49-F238E27FC236}">
                  <a16:creationId xmlns:a16="http://schemas.microsoft.com/office/drawing/2014/main" id="{1598C807-713D-AF05-8D58-9D3535F5A4B8}"/>
                </a:ext>
              </a:extLst>
            </p:cNvPr>
            <p:cNvSpPr/>
            <p:nvPr/>
          </p:nvSpPr>
          <p:spPr>
            <a:xfrm>
              <a:off x="1633488" y="1976216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А</a:t>
              </a:r>
            </a:p>
          </p:txBody>
        </p:sp>
        <p:sp>
          <p:nvSpPr>
            <p:cNvPr id="21" name="Прямоугольник 20">
              <a:extLst>
                <a:ext uri="{FF2B5EF4-FFF2-40B4-BE49-F238E27FC236}">
                  <a16:creationId xmlns:a16="http://schemas.microsoft.com/office/drawing/2014/main" id="{E0AFF856-2AE3-17AB-670F-C2C35E46F2C0}"/>
                </a:ext>
              </a:extLst>
            </p:cNvPr>
            <p:cNvSpPr/>
            <p:nvPr/>
          </p:nvSpPr>
          <p:spPr>
            <a:xfrm>
              <a:off x="2157271" y="1976216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Б</a:t>
              </a:r>
            </a:p>
          </p:txBody>
        </p:sp>
        <p:sp>
          <p:nvSpPr>
            <p:cNvPr id="22" name="Прямоугольник 21">
              <a:extLst>
                <a:ext uri="{FF2B5EF4-FFF2-40B4-BE49-F238E27FC236}">
                  <a16:creationId xmlns:a16="http://schemas.microsoft.com/office/drawing/2014/main" id="{789E98C8-384A-F7F2-0CCE-8AF05F56D0CD}"/>
                </a:ext>
              </a:extLst>
            </p:cNvPr>
            <p:cNvSpPr/>
            <p:nvPr/>
          </p:nvSpPr>
          <p:spPr>
            <a:xfrm>
              <a:off x="2681051" y="1976216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В</a:t>
              </a:r>
            </a:p>
          </p:txBody>
        </p:sp>
        <p:sp>
          <p:nvSpPr>
            <p:cNvPr id="23" name="Прямоугольник 22">
              <a:extLst>
                <a:ext uri="{FF2B5EF4-FFF2-40B4-BE49-F238E27FC236}">
                  <a16:creationId xmlns:a16="http://schemas.microsoft.com/office/drawing/2014/main" id="{8C934EFE-605A-537A-32CC-16A58F786949}"/>
                </a:ext>
              </a:extLst>
            </p:cNvPr>
            <p:cNvSpPr/>
            <p:nvPr/>
          </p:nvSpPr>
          <p:spPr>
            <a:xfrm>
              <a:off x="3204834" y="1976216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Г</a:t>
              </a:r>
            </a:p>
          </p:txBody>
        </p:sp>
        <p:sp>
          <p:nvSpPr>
            <p:cNvPr id="24" name="Прямоугольник 23">
              <a:extLst>
                <a:ext uri="{FF2B5EF4-FFF2-40B4-BE49-F238E27FC236}">
                  <a16:creationId xmlns:a16="http://schemas.microsoft.com/office/drawing/2014/main" id="{0FF00305-D3CD-289C-12E8-140262DD03F6}"/>
                </a:ext>
              </a:extLst>
            </p:cNvPr>
            <p:cNvSpPr/>
            <p:nvPr/>
          </p:nvSpPr>
          <p:spPr>
            <a:xfrm>
              <a:off x="3728614" y="1976216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Д</a:t>
              </a:r>
            </a:p>
          </p:txBody>
        </p:sp>
        <p:sp>
          <p:nvSpPr>
            <p:cNvPr id="25" name="Прямоугольник 24">
              <a:extLst>
                <a:ext uri="{FF2B5EF4-FFF2-40B4-BE49-F238E27FC236}">
                  <a16:creationId xmlns:a16="http://schemas.microsoft.com/office/drawing/2014/main" id="{66635E7B-3B82-A909-41EF-1601D4F84CAE}"/>
                </a:ext>
              </a:extLst>
            </p:cNvPr>
            <p:cNvSpPr/>
            <p:nvPr/>
          </p:nvSpPr>
          <p:spPr>
            <a:xfrm>
              <a:off x="1109708" y="2530136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26" name="Прямоугольник 25">
              <a:extLst>
                <a:ext uri="{FF2B5EF4-FFF2-40B4-BE49-F238E27FC236}">
                  <a16:creationId xmlns:a16="http://schemas.microsoft.com/office/drawing/2014/main" id="{6DE93FD5-523A-52DC-0227-A8D0D8370BBA}"/>
                </a:ext>
              </a:extLst>
            </p:cNvPr>
            <p:cNvSpPr/>
            <p:nvPr/>
          </p:nvSpPr>
          <p:spPr>
            <a:xfrm>
              <a:off x="1109708" y="3084056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2</a:t>
              </a:r>
            </a:p>
          </p:txBody>
        </p:sp>
        <p:sp>
          <p:nvSpPr>
            <p:cNvPr id="27" name="Прямоугольник 26">
              <a:extLst>
                <a:ext uri="{FF2B5EF4-FFF2-40B4-BE49-F238E27FC236}">
                  <a16:creationId xmlns:a16="http://schemas.microsoft.com/office/drawing/2014/main" id="{3B5E9B3C-FA1C-5161-7656-449AAA88307E}"/>
                </a:ext>
              </a:extLst>
            </p:cNvPr>
            <p:cNvSpPr/>
            <p:nvPr/>
          </p:nvSpPr>
          <p:spPr>
            <a:xfrm>
              <a:off x="1109708" y="3636461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3</a:t>
              </a:r>
            </a:p>
          </p:txBody>
        </p:sp>
        <p:sp>
          <p:nvSpPr>
            <p:cNvPr id="28" name="Прямоугольник 27">
              <a:extLst>
                <a:ext uri="{FF2B5EF4-FFF2-40B4-BE49-F238E27FC236}">
                  <a16:creationId xmlns:a16="http://schemas.microsoft.com/office/drawing/2014/main" id="{31BDCA88-21B3-F8DF-2640-B8E7BBEDD2D2}"/>
                </a:ext>
              </a:extLst>
            </p:cNvPr>
            <p:cNvSpPr/>
            <p:nvPr/>
          </p:nvSpPr>
          <p:spPr>
            <a:xfrm>
              <a:off x="1109708" y="4190381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4</a:t>
              </a:r>
            </a:p>
          </p:txBody>
        </p:sp>
        <p:sp>
          <p:nvSpPr>
            <p:cNvPr id="29" name="Прямоугольник 28">
              <a:extLst>
                <a:ext uri="{FF2B5EF4-FFF2-40B4-BE49-F238E27FC236}">
                  <a16:creationId xmlns:a16="http://schemas.microsoft.com/office/drawing/2014/main" id="{1EC0C29E-9A0D-61DE-A59E-3C8442C4BC00}"/>
                </a:ext>
              </a:extLst>
            </p:cNvPr>
            <p:cNvSpPr/>
            <p:nvPr/>
          </p:nvSpPr>
          <p:spPr>
            <a:xfrm>
              <a:off x="1109708" y="4744301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5</a:t>
              </a:r>
            </a:p>
          </p:txBody>
        </p:sp>
      </p:grpSp>
      <p:grpSp>
        <p:nvGrpSpPr>
          <p:cNvPr id="34" name="Группа 33">
            <a:extLst>
              <a:ext uri="{FF2B5EF4-FFF2-40B4-BE49-F238E27FC236}">
                <a16:creationId xmlns:a16="http://schemas.microsoft.com/office/drawing/2014/main" id="{7095CFD5-781E-9E77-48DB-FBD4392BAE7C}"/>
              </a:ext>
            </a:extLst>
          </p:cNvPr>
          <p:cNvGrpSpPr/>
          <p:nvPr/>
        </p:nvGrpSpPr>
        <p:grpSpPr>
          <a:xfrm>
            <a:off x="2863426" y="928669"/>
            <a:ext cx="6477054" cy="672000"/>
            <a:chOff x="1463040" y="1684421"/>
            <a:chExt cx="6832582" cy="800258"/>
          </a:xfrm>
        </p:grpSpPr>
        <p:sp>
          <p:nvSpPr>
            <p:cNvPr id="35" name="Прямоугольник: скругленные противолежащие углы 34">
              <a:extLst>
                <a:ext uri="{FF2B5EF4-FFF2-40B4-BE49-F238E27FC236}">
                  <a16:creationId xmlns:a16="http://schemas.microsoft.com/office/drawing/2014/main" id="{68CA0CC3-8A76-A362-2719-359B17984810}"/>
                </a:ext>
              </a:extLst>
            </p:cNvPr>
            <p:cNvSpPr/>
            <p:nvPr/>
          </p:nvSpPr>
          <p:spPr>
            <a:xfrm>
              <a:off x="1886551" y="1685782"/>
              <a:ext cx="6409071" cy="798897"/>
            </a:xfrm>
            <a:prstGeom prst="round2DiagRect">
              <a:avLst>
                <a:gd name="adj1" fmla="val 1004"/>
                <a:gd name="adj2" fmla="val 50000"/>
              </a:avLst>
            </a:prstGeom>
            <a:solidFill>
              <a:schemeClr val="bg1"/>
            </a:solidFill>
            <a:ln w="19050">
              <a:solidFill>
                <a:srgbClr val="1BA1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>
                  <a:solidFill>
                    <a:srgbClr val="002060"/>
                  </a:solidFill>
                </a:rPr>
                <a:t>Найдите на игровом поле 10 танков.</a:t>
              </a:r>
            </a:p>
          </p:txBody>
        </p:sp>
        <p:sp>
          <p:nvSpPr>
            <p:cNvPr id="36" name="Звезда: 5 точек 35">
              <a:extLst>
                <a:ext uri="{FF2B5EF4-FFF2-40B4-BE49-F238E27FC236}">
                  <a16:creationId xmlns:a16="http://schemas.microsoft.com/office/drawing/2014/main" id="{02DAA903-C2C5-1C56-9FDD-6638CB230615}"/>
                </a:ext>
              </a:extLst>
            </p:cNvPr>
            <p:cNvSpPr/>
            <p:nvPr/>
          </p:nvSpPr>
          <p:spPr>
            <a:xfrm>
              <a:off x="1463040" y="1684421"/>
              <a:ext cx="847023" cy="789272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chemeClr val="bg1"/>
            </a:solidFill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chemeClr val="tx1"/>
                  </a:solidFill>
                </a:rPr>
                <a:t>2</a:t>
              </a:r>
              <a:endParaRPr lang="ru-RU" sz="28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76" name="Группа 75">
            <a:extLst>
              <a:ext uri="{FF2B5EF4-FFF2-40B4-BE49-F238E27FC236}">
                <a16:creationId xmlns:a16="http://schemas.microsoft.com/office/drawing/2014/main" id="{22B1606F-1F0E-406D-58C8-2E09309CB3FF}"/>
              </a:ext>
            </a:extLst>
          </p:cNvPr>
          <p:cNvGrpSpPr/>
          <p:nvPr/>
        </p:nvGrpSpPr>
        <p:grpSpPr>
          <a:xfrm>
            <a:off x="11401143" y="440667"/>
            <a:ext cx="288236" cy="318052"/>
            <a:chOff x="11464757" y="238539"/>
            <a:chExt cx="407505" cy="417445"/>
          </a:xfrm>
        </p:grpSpPr>
        <p:sp>
          <p:nvSpPr>
            <p:cNvPr id="77" name="Управляющая кнопка: &quot;Пустой&quot; 76">
              <a:hlinkClick r:id="" action="ppaction://hlinkshowjump?jump=endshow" highlightClick="1"/>
              <a:extLst>
                <a:ext uri="{FF2B5EF4-FFF2-40B4-BE49-F238E27FC236}">
                  <a16:creationId xmlns:a16="http://schemas.microsoft.com/office/drawing/2014/main" id="{98D22080-6F9C-C687-2E35-CC138EFAB9BF}"/>
                </a:ext>
              </a:extLst>
            </p:cNvPr>
            <p:cNvSpPr/>
            <p:nvPr/>
          </p:nvSpPr>
          <p:spPr>
            <a:xfrm>
              <a:off x="11464757" y="238539"/>
              <a:ext cx="407505" cy="417444"/>
            </a:xfrm>
            <a:prstGeom prst="actionButtonBlank">
              <a:avLst/>
            </a:prstGeom>
            <a:solidFill>
              <a:srgbClr val="00B05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0" name="Знак умножения 79">
              <a:hlinkClick r:id="" action="ppaction://hlinkshowjump?jump=endshow" highlightClick="1"/>
              <a:extLst>
                <a:ext uri="{FF2B5EF4-FFF2-40B4-BE49-F238E27FC236}">
                  <a16:creationId xmlns:a16="http://schemas.microsoft.com/office/drawing/2014/main" id="{64E934D0-061C-4DBC-D6B9-E7FD8D67BA55}"/>
                </a:ext>
              </a:extLst>
            </p:cNvPr>
            <p:cNvSpPr/>
            <p:nvPr/>
          </p:nvSpPr>
          <p:spPr>
            <a:xfrm>
              <a:off x="11464757" y="238540"/>
              <a:ext cx="389314" cy="417444"/>
            </a:xfrm>
            <a:prstGeom prst="mathMultiply">
              <a:avLst/>
            </a:prstGeom>
            <a:solidFill>
              <a:srgbClr val="FF5353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81" name="TextBox 80">
            <a:extLst>
              <a:ext uri="{FF2B5EF4-FFF2-40B4-BE49-F238E27FC236}">
                <a16:creationId xmlns:a16="http://schemas.microsoft.com/office/drawing/2014/main" id="{AD7AE055-D83F-758D-007C-3F1A12EA9CEF}"/>
              </a:ext>
            </a:extLst>
          </p:cNvPr>
          <p:cNvSpPr txBox="1"/>
          <p:nvPr/>
        </p:nvSpPr>
        <p:spPr>
          <a:xfrm>
            <a:off x="2771207" y="1784965"/>
            <a:ext cx="30983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ln>
                  <a:solidFill>
                    <a:schemeClr val="tx1"/>
                  </a:solidFill>
                </a:ln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aMavickFont" panose="020F0802020204020204" pitchFamily="34" charset="0"/>
              </a:rPr>
              <a:t>1 команда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C7C68BF0-2910-2D81-818A-B73BBEACEAA0}"/>
              </a:ext>
            </a:extLst>
          </p:cNvPr>
          <p:cNvSpPr txBox="1"/>
          <p:nvPr/>
        </p:nvSpPr>
        <p:spPr>
          <a:xfrm>
            <a:off x="6282830" y="1784966"/>
            <a:ext cx="30983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ln>
                  <a:solidFill>
                    <a:schemeClr val="tx1"/>
                  </a:solidFill>
                </a:ln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aMavickFont" panose="020F0802020204020204" pitchFamily="34" charset="0"/>
              </a:rPr>
              <a:t>2 команда</a:t>
            </a:r>
          </a:p>
        </p:txBody>
      </p:sp>
      <p:pic>
        <p:nvPicPr>
          <p:cNvPr id="89" name="Рисунок 88">
            <a:extLst>
              <a:ext uri="{FF2B5EF4-FFF2-40B4-BE49-F238E27FC236}">
                <a16:creationId xmlns:a16="http://schemas.microsoft.com/office/drawing/2014/main" id="{4161A1DF-AFD1-673A-6860-7E93EA41E1B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3915" y="3608605"/>
            <a:ext cx="1416100" cy="2782506"/>
          </a:xfrm>
          <a:prstGeom prst="rect">
            <a:avLst/>
          </a:prstGeom>
        </p:spPr>
      </p:pic>
      <p:pic>
        <p:nvPicPr>
          <p:cNvPr id="92" name="Рисунок 91">
            <a:extLst>
              <a:ext uri="{FF2B5EF4-FFF2-40B4-BE49-F238E27FC236}">
                <a16:creationId xmlns:a16="http://schemas.microsoft.com/office/drawing/2014/main" id="{766CD35C-44CC-0E21-5353-9A1EAC2209AA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0280" y="3254929"/>
            <a:ext cx="1724872" cy="3217178"/>
          </a:xfrm>
          <a:prstGeom prst="rect">
            <a:avLst/>
          </a:prstGeom>
        </p:spPr>
      </p:pic>
      <p:sp>
        <p:nvSpPr>
          <p:cNvPr id="42" name="Прямоугольник 41">
            <a:extLst>
              <a:ext uri="{FF2B5EF4-FFF2-40B4-BE49-F238E27FC236}">
                <a16:creationId xmlns:a16="http://schemas.microsoft.com/office/drawing/2014/main" id="{7C19FE12-0389-0198-DBD7-52BF667988CA}"/>
              </a:ext>
            </a:extLst>
          </p:cNvPr>
          <p:cNvSpPr/>
          <p:nvPr/>
        </p:nvSpPr>
        <p:spPr>
          <a:xfrm>
            <a:off x="3780301" y="3616994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43" name="Знак умножения 42">
            <a:extLst>
              <a:ext uri="{FF2B5EF4-FFF2-40B4-BE49-F238E27FC236}">
                <a16:creationId xmlns:a16="http://schemas.microsoft.com/office/drawing/2014/main" id="{FF08F91A-0E83-3B6E-354B-89D568106CDD}"/>
              </a:ext>
            </a:extLst>
          </p:cNvPr>
          <p:cNvSpPr/>
          <p:nvPr/>
        </p:nvSpPr>
        <p:spPr>
          <a:xfrm>
            <a:off x="3780301" y="3616994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>
            <a:extLst>
              <a:ext uri="{FF2B5EF4-FFF2-40B4-BE49-F238E27FC236}">
                <a16:creationId xmlns:a16="http://schemas.microsoft.com/office/drawing/2014/main" id="{3FE0F6F8-3C7E-D9A7-F43D-EA8454581BB8}"/>
              </a:ext>
            </a:extLst>
          </p:cNvPr>
          <p:cNvSpPr/>
          <p:nvPr/>
        </p:nvSpPr>
        <p:spPr>
          <a:xfrm>
            <a:off x="4308414" y="4716438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47" name="Рисунок 46">
            <a:extLst>
              <a:ext uri="{FF2B5EF4-FFF2-40B4-BE49-F238E27FC236}">
                <a16:creationId xmlns:a16="http://schemas.microsoft.com/office/drawing/2014/main" id="{70149CA3-AECE-8CC7-3E3A-EE5C41E52C64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4418" y="4758383"/>
            <a:ext cx="476479" cy="47342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</p:pic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B202B07F-55FE-9547-3E30-5A4CC37952E3}"/>
              </a:ext>
            </a:extLst>
          </p:cNvPr>
          <p:cNvSpPr/>
          <p:nvPr/>
        </p:nvSpPr>
        <p:spPr>
          <a:xfrm>
            <a:off x="4833472" y="4716438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49" name="Рисунок 48">
            <a:extLst>
              <a:ext uri="{FF2B5EF4-FFF2-40B4-BE49-F238E27FC236}">
                <a16:creationId xmlns:a16="http://schemas.microsoft.com/office/drawing/2014/main" id="{6C34100C-884B-37EC-5AEE-48349C2F5562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59476" y="4758383"/>
            <a:ext cx="476479" cy="47342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</p:pic>
      <p:sp>
        <p:nvSpPr>
          <p:cNvPr id="50" name="Прямоугольник 49">
            <a:extLst>
              <a:ext uri="{FF2B5EF4-FFF2-40B4-BE49-F238E27FC236}">
                <a16:creationId xmlns:a16="http://schemas.microsoft.com/office/drawing/2014/main" id="{0B9EDB18-37CA-2347-71D3-C549F6671C3C}"/>
              </a:ext>
            </a:extLst>
          </p:cNvPr>
          <p:cNvSpPr/>
          <p:nvPr/>
        </p:nvSpPr>
        <p:spPr>
          <a:xfrm>
            <a:off x="5354222" y="3616994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51" name="Рисунок 50">
            <a:extLst>
              <a:ext uri="{FF2B5EF4-FFF2-40B4-BE49-F238E27FC236}">
                <a16:creationId xmlns:a16="http://schemas.microsoft.com/office/drawing/2014/main" id="{47539E8F-4E62-DB76-AC7E-40C68F550BDF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80226" y="3658939"/>
            <a:ext cx="476479" cy="47342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</p:pic>
      <p:sp>
        <p:nvSpPr>
          <p:cNvPr id="52" name="Прямоугольник 51">
            <a:extLst>
              <a:ext uri="{FF2B5EF4-FFF2-40B4-BE49-F238E27FC236}">
                <a16:creationId xmlns:a16="http://schemas.microsoft.com/office/drawing/2014/main" id="{E9E4BE89-BFF5-DC77-4DBD-E54F52A6469D}"/>
              </a:ext>
            </a:extLst>
          </p:cNvPr>
          <p:cNvSpPr/>
          <p:nvPr/>
        </p:nvSpPr>
        <p:spPr>
          <a:xfrm>
            <a:off x="3262089" y="5271292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53" name="Рисунок 52">
            <a:extLst>
              <a:ext uri="{FF2B5EF4-FFF2-40B4-BE49-F238E27FC236}">
                <a16:creationId xmlns:a16="http://schemas.microsoft.com/office/drawing/2014/main" id="{EAB83832-3947-8340-0428-D31DE6532175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88093" y="5313237"/>
            <a:ext cx="476479" cy="47342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</p:pic>
      <p:sp>
        <p:nvSpPr>
          <p:cNvPr id="54" name="Прямоугольник 53">
            <a:extLst>
              <a:ext uri="{FF2B5EF4-FFF2-40B4-BE49-F238E27FC236}">
                <a16:creationId xmlns:a16="http://schemas.microsoft.com/office/drawing/2014/main" id="{7F9C050E-4C46-4F0C-2DF0-7CB610539509}"/>
              </a:ext>
            </a:extLst>
          </p:cNvPr>
          <p:cNvSpPr/>
          <p:nvPr/>
        </p:nvSpPr>
        <p:spPr>
          <a:xfrm>
            <a:off x="4308414" y="3616994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55" name="Рисунок 54">
            <a:extLst>
              <a:ext uri="{FF2B5EF4-FFF2-40B4-BE49-F238E27FC236}">
                <a16:creationId xmlns:a16="http://schemas.microsoft.com/office/drawing/2014/main" id="{C41882FB-20CA-9C63-AFAA-C0611D9BB9DB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4418" y="3658939"/>
            <a:ext cx="476479" cy="47342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</p:pic>
      <p:sp>
        <p:nvSpPr>
          <p:cNvPr id="56" name="Прямоугольник 55">
            <a:extLst>
              <a:ext uri="{FF2B5EF4-FFF2-40B4-BE49-F238E27FC236}">
                <a16:creationId xmlns:a16="http://schemas.microsoft.com/office/drawing/2014/main" id="{DF880E84-C62A-CECE-B551-A6E87F4244EF}"/>
              </a:ext>
            </a:extLst>
          </p:cNvPr>
          <p:cNvSpPr/>
          <p:nvPr/>
        </p:nvSpPr>
        <p:spPr>
          <a:xfrm>
            <a:off x="3262089" y="4716438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57" name="Рисунок 56">
            <a:extLst>
              <a:ext uri="{FF2B5EF4-FFF2-40B4-BE49-F238E27FC236}">
                <a16:creationId xmlns:a16="http://schemas.microsoft.com/office/drawing/2014/main" id="{0BEBB7EA-36E6-E29E-F5F0-35040D9E34BE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94319" y="4758383"/>
            <a:ext cx="476479" cy="47342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</p:pic>
      <p:sp>
        <p:nvSpPr>
          <p:cNvPr id="62" name="Прямоугольник 61">
            <a:extLst>
              <a:ext uri="{FF2B5EF4-FFF2-40B4-BE49-F238E27FC236}">
                <a16:creationId xmlns:a16="http://schemas.microsoft.com/office/drawing/2014/main" id="{0DD7F379-FDD5-A10D-91ED-4E388D325151}"/>
              </a:ext>
            </a:extLst>
          </p:cNvPr>
          <p:cNvSpPr/>
          <p:nvPr/>
        </p:nvSpPr>
        <p:spPr>
          <a:xfrm>
            <a:off x="5357060" y="5271292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63" name="Знак умножения 62">
            <a:extLst>
              <a:ext uri="{FF2B5EF4-FFF2-40B4-BE49-F238E27FC236}">
                <a16:creationId xmlns:a16="http://schemas.microsoft.com/office/drawing/2014/main" id="{C7ECBD7A-D186-F0A4-04A9-75F01399C0DA}"/>
              </a:ext>
            </a:extLst>
          </p:cNvPr>
          <p:cNvSpPr/>
          <p:nvPr/>
        </p:nvSpPr>
        <p:spPr>
          <a:xfrm>
            <a:off x="5357060" y="5271292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Прямоугольник 63">
            <a:extLst>
              <a:ext uri="{FF2B5EF4-FFF2-40B4-BE49-F238E27FC236}">
                <a16:creationId xmlns:a16="http://schemas.microsoft.com/office/drawing/2014/main" id="{906E9CD7-FEAA-ECA0-028E-E50DE33ABD14}"/>
              </a:ext>
            </a:extLst>
          </p:cNvPr>
          <p:cNvSpPr/>
          <p:nvPr/>
        </p:nvSpPr>
        <p:spPr>
          <a:xfrm>
            <a:off x="5360337" y="4716438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65" name="Знак умножения 64">
            <a:extLst>
              <a:ext uri="{FF2B5EF4-FFF2-40B4-BE49-F238E27FC236}">
                <a16:creationId xmlns:a16="http://schemas.microsoft.com/office/drawing/2014/main" id="{D07B33B9-78A4-878B-ADAC-23FC6D9B47B4}"/>
              </a:ext>
            </a:extLst>
          </p:cNvPr>
          <p:cNvSpPr/>
          <p:nvPr/>
        </p:nvSpPr>
        <p:spPr>
          <a:xfrm>
            <a:off x="5360337" y="4716438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Прямоугольник 65">
            <a:extLst>
              <a:ext uri="{FF2B5EF4-FFF2-40B4-BE49-F238E27FC236}">
                <a16:creationId xmlns:a16="http://schemas.microsoft.com/office/drawing/2014/main" id="{C5DF1E96-E74E-83F8-4EDD-A237AFA707F6}"/>
              </a:ext>
            </a:extLst>
          </p:cNvPr>
          <p:cNvSpPr/>
          <p:nvPr/>
        </p:nvSpPr>
        <p:spPr>
          <a:xfrm>
            <a:off x="3780301" y="4716438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67" name="Знак умножения 66">
            <a:extLst>
              <a:ext uri="{FF2B5EF4-FFF2-40B4-BE49-F238E27FC236}">
                <a16:creationId xmlns:a16="http://schemas.microsoft.com/office/drawing/2014/main" id="{9CD0523B-4D45-B561-B6B0-B9B1AE3F96F3}"/>
              </a:ext>
            </a:extLst>
          </p:cNvPr>
          <p:cNvSpPr/>
          <p:nvPr/>
        </p:nvSpPr>
        <p:spPr>
          <a:xfrm>
            <a:off x="3780301" y="4716438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Прямоугольник 67">
            <a:extLst>
              <a:ext uri="{FF2B5EF4-FFF2-40B4-BE49-F238E27FC236}">
                <a16:creationId xmlns:a16="http://schemas.microsoft.com/office/drawing/2014/main" id="{6F1BBC56-1121-65E6-26D2-6229D9B4F133}"/>
              </a:ext>
            </a:extLst>
          </p:cNvPr>
          <p:cNvSpPr/>
          <p:nvPr/>
        </p:nvSpPr>
        <p:spPr>
          <a:xfrm>
            <a:off x="3262089" y="3616994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69" name="Знак умножения 68">
            <a:extLst>
              <a:ext uri="{FF2B5EF4-FFF2-40B4-BE49-F238E27FC236}">
                <a16:creationId xmlns:a16="http://schemas.microsoft.com/office/drawing/2014/main" id="{2E483CB4-A5B7-56FC-DE4C-95BB36FBC0A6}"/>
              </a:ext>
            </a:extLst>
          </p:cNvPr>
          <p:cNvSpPr/>
          <p:nvPr/>
        </p:nvSpPr>
        <p:spPr>
          <a:xfrm>
            <a:off x="3262089" y="3616994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Прямоугольник 71">
            <a:extLst>
              <a:ext uri="{FF2B5EF4-FFF2-40B4-BE49-F238E27FC236}">
                <a16:creationId xmlns:a16="http://schemas.microsoft.com/office/drawing/2014/main" id="{76FCDDBC-7722-F8BB-F951-060A05FB3812}"/>
              </a:ext>
            </a:extLst>
          </p:cNvPr>
          <p:cNvSpPr/>
          <p:nvPr/>
        </p:nvSpPr>
        <p:spPr>
          <a:xfrm>
            <a:off x="4830195" y="5271292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3" name="Знак умножения 72">
            <a:extLst>
              <a:ext uri="{FF2B5EF4-FFF2-40B4-BE49-F238E27FC236}">
                <a16:creationId xmlns:a16="http://schemas.microsoft.com/office/drawing/2014/main" id="{520A7DFB-3C40-3CAB-60A5-06668064BEF1}"/>
              </a:ext>
            </a:extLst>
          </p:cNvPr>
          <p:cNvSpPr/>
          <p:nvPr/>
        </p:nvSpPr>
        <p:spPr>
          <a:xfrm>
            <a:off x="4830195" y="5271292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2" name="Прямоугольник 81">
            <a:extLst>
              <a:ext uri="{FF2B5EF4-FFF2-40B4-BE49-F238E27FC236}">
                <a16:creationId xmlns:a16="http://schemas.microsoft.com/office/drawing/2014/main" id="{D82C2266-E689-D7E1-9782-187DE846E159}"/>
              </a:ext>
            </a:extLst>
          </p:cNvPr>
          <p:cNvSpPr/>
          <p:nvPr/>
        </p:nvSpPr>
        <p:spPr>
          <a:xfrm>
            <a:off x="3780301" y="5271292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83" name="Знак умножения 82">
            <a:extLst>
              <a:ext uri="{FF2B5EF4-FFF2-40B4-BE49-F238E27FC236}">
                <a16:creationId xmlns:a16="http://schemas.microsoft.com/office/drawing/2014/main" id="{C221FEE8-B7B9-D49A-0EA7-5DD4AE147466}"/>
              </a:ext>
            </a:extLst>
          </p:cNvPr>
          <p:cNvSpPr/>
          <p:nvPr/>
        </p:nvSpPr>
        <p:spPr>
          <a:xfrm>
            <a:off x="3780301" y="5271292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4" name="Прямоугольник 83">
            <a:extLst>
              <a:ext uri="{FF2B5EF4-FFF2-40B4-BE49-F238E27FC236}">
                <a16:creationId xmlns:a16="http://schemas.microsoft.com/office/drawing/2014/main" id="{5F09EBD6-B1A4-5B89-018C-F2CB9DB3F0B7}"/>
              </a:ext>
            </a:extLst>
          </p:cNvPr>
          <p:cNvSpPr/>
          <p:nvPr/>
        </p:nvSpPr>
        <p:spPr>
          <a:xfrm>
            <a:off x="4308414" y="5271292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85" name="Знак умножения 84">
            <a:extLst>
              <a:ext uri="{FF2B5EF4-FFF2-40B4-BE49-F238E27FC236}">
                <a16:creationId xmlns:a16="http://schemas.microsoft.com/office/drawing/2014/main" id="{40B915E7-30F0-4B70-4C55-58CE6C10D7C3}"/>
              </a:ext>
            </a:extLst>
          </p:cNvPr>
          <p:cNvSpPr/>
          <p:nvPr/>
        </p:nvSpPr>
        <p:spPr>
          <a:xfrm>
            <a:off x="4308414" y="5271292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6" name="Прямоугольник 85">
            <a:extLst>
              <a:ext uri="{FF2B5EF4-FFF2-40B4-BE49-F238E27FC236}">
                <a16:creationId xmlns:a16="http://schemas.microsoft.com/office/drawing/2014/main" id="{FA777FEE-6D6D-2656-CC1E-D50632B61294}"/>
              </a:ext>
            </a:extLst>
          </p:cNvPr>
          <p:cNvSpPr/>
          <p:nvPr/>
        </p:nvSpPr>
        <p:spPr>
          <a:xfrm>
            <a:off x="4827357" y="3616994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87" name="Знак умножения 86">
            <a:extLst>
              <a:ext uri="{FF2B5EF4-FFF2-40B4-BE49-F238E27FC236}">
                <a16:creationId xmlns:a16="http://schemas.microsoft.com/office/drawing/2014/main" id="{2652AC1C-32C5-5103-72CC-30CE5EC2DF67}"/>
              </a:ext>
            </a:extLst>
          </p:cNvPr>
          <p:cNvSpPr/>
          <p:nvPr/>
        </p:nvSpPr>
        <p:spPr>
          <a:xfrm>
            <a:off x="4827357" y="3616994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208EC6BC-31A9-1E7A-9DF3-2E9789D45221}"/>
              </a:ext>
            </a:extLst>
          </p:cNvPr>
          <p:cNvSpPr/>
          <p:nvPr/>
        </p:nvSpPr>
        <p:spPr>
          <a:xfrm>
            <a:off x="3780301" y="3065137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06059CC-6234-750C-6DF5-378206C11154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06305" y="3107082"/>
            <a:ext cx="476479" cy="47342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</p:pic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id="{76EE3101-5F5E-B870-2B46-28FF0E21D634}"/>
              </a:ext>
            </a:extLst>
          </p:cNvPr>
          <p:cNvSpPr/>
          <p:nvPr/>
        </p:nvSpPr>
        <p:spPr>
          <a:xfrm>
            <a:off x="4308414" y="3065137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33" name="Знак умножения 32">
            <a:extLst>
              <a:ext uri="{FF2B5EF4-FFF2-40B4-BE49-F238E27FC236}">
                <a16:creationId xmlns:a16="http://schemas.microsoft.com/office/drawing/2014/main" id="{F6B24C7B-272A-4C3F-1274-8E8D657307F9}"/>
              </a:ext>
            </a:extLst>
          </p:cNvPr>
          <p:cNvSpPr/>
          <p:nvPr/>
        </p:nvSpPr>
        <p:spPr>
          <a:xfrm>
            <a:off x="4308414" y="3065137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>
            <a:extLst>
              <a:ext uri="{FF2B5EF4-FFF2-40B4-BE49-F238E27FC236}">
                <a16:creationId xmlns:a16="http://schemas.microsoft.com/office/drawing/2014/main" id="{AF9D2057-AEB6-6B16-4F08-F28FC748F1E0}"/>
              </a:ext>
            </a:extLst>
          </p:cNvPr>
          <p:cNvSpPr/>
          <p:nvPr/>
        </p:nvSpPr>
        <p:spPr>
          <a:xfrm>
            <a:off x="3262089" y="3065137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39" name="Рисунок 38">
            <a:extLst>
              <a:ext uri="{FF2B5EF4-FFF2-40B4-BE49-F238E27FC236}">
                <a16:creationId xmlns:a16="http://schemas.microsoft.com/office/drawing/2014/main" id="{32EBC44F-D2CF-3AC6-ADDE-25C243F3EC0E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88093" y="3107082"/>
            <a:ext cx="476479" cy="47342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</p:pic>
      <p:sp>
        <p:nvSpPr>
          <p:cNvPr id="74" name="Прямоугольник 73">
            <a:extLst>
              <a:ext uri="{FF2B5EF4-FFF2-40B4-BE49-F238E27FC236}">
                <a16:creationId xmlns:a16="http://schemas.microsoft.com/office/drawing/2014/main" id="{E58D3E9E-9966-4FCE-85EB-B3B36C87F97A}"/>
              </a:ext>
            </a:extLst>
          </p:cNvPr>
          <p:cNvSpPr/>
          <p:nvPr/>
        </p:nvSpPr>
        <p:spPr>
          <a:xfrm>
            <a:off x="5354222" y="3065137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5" name="Знак умножения 74">
            <a:extLst>
              <a:ext uri="{FF2B5EF4-FFF2-40B4-BE49-F238E27FC236}">
                <a16:creationId xmlns:a16="http://schemas.microsoft.com/office/drawing/2014/main" id="{9348812D-6669-8983-61F7-22622A3B56A6}"/>
              </a:ext>
            </a:extLst>
          </p:cNvPr>
          <p:cNvSpPr/>
          <p:nvPr/>
        </p:nvSpPr>
        <p:spPr>
          <a:xfrm>
            <a:off x="5354222" y="3065137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Прямоугольник 77">
            <a:extLst>
              <a:ext uri="{FF2B5EF4-FFF2-40B4-BE49-F238E27FC236}">
                <a16:creationId xmlns:a16="http://schemas.microsoft.com/office/drawing/2014/main" id="{CCA673E1-9566-74F7-6531-2059951C4E1E}"/>
              </a:ext>
            </a:extLst>
          </p:cNvPr>
          <p:cNvSpPr/>
          <p:nvPr/>
        </p:nvSpPr>
        <p:spPr>
          <a:xfrm>
            <a:off x="4827357" y="3065137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79" name="Рисунок 78">
            <a:extLst>
              <a:ext uri="{FF2B5EF4-FFF2-40B4-BE49-F238E27FC236}">
                <a16:creationId xmlns:a16="http://schemas.microsoft.com/office/drawing/2014/main" id="{B540415B-24EE-E28F-2A6F-0207799E8A71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53361" y="3107082"/>
            <a:ext cx="476479" cy="47342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</p:pic>
      <p:sp>
        <p:nvSpPr>
          <p:cNvPr id="40" name="Прямоугольник 39">
            <a:extLst>
              <a:ext uri="{FF2B5EF4-FFF2-40B4-BE49-F238E27FC236}">
                <a16:creationId xmlns:a16="http://schemas.microsoft.com/office/drawing/2014/main" id="{A9FD85F3-6B38-CC6E-91B8-FAEFD899B269}"/>
              </a:ext>
            </a:extLst>
          </p:cNvPr>
          <p:cNvSpPr/>
          <p:nvPr/>
        </p:nvSpPr>
        <p:spPr>
          <a:xfrm>
            <a:off x="4308414" y="4165108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41" name="Знак умножения 40">
            <a:extLst>
              <a:ext uri="{FF2B5EF4-FFF2-40B4-BE49-F238E27FC236}">
                <a16:creationId xmlns:a16="http://schemas.microsoft.com/office/drawing/2014/main" id="{6A86D810-BBA3-4EC9-60D5-F380E8329658}"/>
              </a:ext>
            </a:extLst>
          </p:cNvPr>
          <p:cNvSpPr/>
          <p:nvPr/>
        </p:nvSpPr>
        <p:spPr>
          <a:xfrm>
            <a:off x="4308414" y="4165108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>
            <a:extLst>
              <a:ext uri="{FF2B5EF4-FFF2-40B4-BE49-F238E27FC236}">
                <a16:creationId xmlns:a16="http://schemas.microsoft.com/office/drawing/2014/main" id="{2F499757-8266-793F-0734-7E6F8D0F0569}"/>
              </a:ext>
            </a:extLst>
          </p:cNvPr>
          <p:cNvSpPr/>
          <p:nvPr/>
        </p:nvSpPr>
        <p:spPr>
          <a:xfrm>
            <a:off x="3780301" y="4165108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45" name="Рисунок 44">
            <a:extLst>
              <a:ext uri="{FF2B5EF4-FFF2-40B4-BE49-F238E27FC236}">
                <a16:creationId xmlns:a16="http://schemas.microsoft.com/office/drawing/2014/main" id="{0C58C4E2-9734-34F1-51B3-F4F9BBD1C87A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06305" y="4207053"/>
            <a:ext cx="476479" cy="47342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</p:pic>
      <p:sp>
        <p:nvSpPr>
          <p:cNvPr id="58" name="Прямоугольник 57">
            <a:extLst>
              <a:ext uri="{FF2B5EF4-FFF2-40B4-BE49-F238E27FC236}">
                <a16:creationId xmlns:a16="http://schemas.microsoft.com/office/drawing/2014/main" id="{4FF08EDC-D40A-CF05-1EAF-F60F8419B0A2}"/>
              </a:ext>
            </a:extLst>
          </p:cNvPr>
          <p:cNvSpPr/>
          <p:nvPr/>
        </p:nvSpPr>
        <p:spPr>
          <a:xfrm>
            <a:off x="5360337" y="4165108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59" name="Знак умножения 58">
            <a:extLst>
              <a:ext uri="{FF2B5EF4-FFF2-40B4-BE49-F238E27FC236}">
                <a16:creationId xmlns:a16="http://schemas.microsoft.com/office/drawing/2014/main" id="{8F440BC1-2850-53AB-1AD6-F7D1F5FD2C0A}"/>
              </a:ext>
            </a:extLst>
          </p:cNvPr>
          <p:cNvSpPr/>
          <p:nvPr/>
        </p:nvSpPr>
        <p:spPr>
          <a:xfrm>
            <a:off x="5360337" y="4165108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Прямоугольник 59">
            <a:extLst>
              <a:ext uri="{FF2B5EF4-FFF2-40B4-BE49-F238E27FC236}">
                <a16:creationId xmlns:a16="http://schemas.microsoft.com/office/drawing/2014/main" id="{CBDFC9CB-E039-0673-B60C-122BDBB06800}"/>
              </a:ext>
            </a:extLst>
          </p:cNvPr>
          <p:cNvSpPr/>
          <p:nvPr/>
        </p:nvSpPr>
        <p:spPr>
          <a:xfrm>
            <a:off x="4833472" y="4165108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61" name="Знак умножения 60">
            <a:extLst>
              <a:ext uri="{FF2B5EF4-FFF2-40B4-BE49-F238E27FC236}">
                <a16:creationId xmlns:a16="http://schemas.microsoft.com/office/drawing/2014/main" id="{BA4E9FF1-5DAA-E214-DCF3-3637E1773DDA}"/>
              </a:ext>
            </a:extLst>
          </p:cNvPr>
          <p:cNvSpPr/>
          <p:nvPr/>
        </p:nvSpPr>
        <p:spPr>
          <a:xfrm>
            <a:off x="4833472" y="4165108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Прямоугольник 69">
            <a:extLst>
              <a:ext uri="{FF2B5EF4-FFF2-40B4-BE49-F238E27FC236}">
                <a16:creationId xmlns:a16="http://schemas.microsoft.com/office/drawing/2014/main" id="{9DE487E6-1C4A-8437-F6C0-4E886A6AD325}"/>
              </a:ext>
            </a:extLst>
          </p:cNvPr>
          <p:cNvSpPr/>
          <p:nvPr/>
        </p:nvSpPr>
        <p:spPr>
          <a:xfrm>
            <a:off x="3262089" y="4165108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1" name="Знак умножения 70">
            <a:extLst>
              <a:ext uri="{FF2B5EF4-FFF2-40B4-BE49-F238E27FC236}">
                <a16:creationId xmlns:a16="http://schemas.microsoft.com/office/drawing/2014/main" id="{4A3FF936-55D3-098E-4F19-DD2CEF6A40A0}"/>
              </a:ext>
            </a:extLst>
          </p:cNvPr>
          <p:cNvSpPr/>
          <p:nvPr/>
        </p:nvSpPr>
        <p:spPr>
          <a:xfrm>
            <a:off x="3262089" y="4165108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0" name="Прямоугольник 89">
            <a:extLst>
              <a:ext uri="{FF2B5EF4-FFF2-40B4-BE49-F238E27FC236}">
                <a16:creationId xmlns:a16="http://schemas.microsoft.com/office/drawing/2014/main" id="{8EF42B2B-AACA-326C-AB1A-89EBCEB36918}"/>
              </a:ext>
            </a:extLst>
          </p:cNvPr>
          <p:cNvSpPr/>
          <p:nvPr/>
        </p:nvSpPr>
        <p:spPr>
          <a:xfrm>
            <a:off x="7877344" y="3052735"/>
            <a:ext cx="523783" cy="553920"/>
          </a:xfrm>
          <a:prstGeom prst="rect">
            <a:avLst/>
          </a:prstGeom>
          <a:solidFill>
            <a:srgbClr val="FFF2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91" name="Знак умножения 90">
            <a:extLst>
              <a:ext uri="{FF2B5EF4-FFF2-40B4-BE49-F238E27FC236}">
                <a16:creationId xmlns:a16="http://schemas.microsoft.com/office/drawing/2014/main" id="{B942EE56-C4BF-C3FF-B941-CFA5146A34F0}"/>
              </a:ext>
            </a:extLst>
          </p:cNvPr>
          <p:cNvSpPr/>
          <p:nvPr/>
        </p:nvSpPr>
        <p:spPr>
          <a:xfrm>
            <a:off x="7877344" y="3052735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3" name="Прямоугольник 102">
            <a:extLst>
              <a:ext uri="{FF2B5EF4-FFF2-40B4-BE49-F238E27FC236}">
                <a16:creationId xmlns:a16="http://schemas.microsoft.com/office/drawing/2014/main" id="{0302A307-2C01-8CE3-02EC-9B2833A5C306}"/>
              </a:ext>
            </a:extLst>
          </p:cNvPr>
          <p:cNvSpPr/>
          <p:nvPr/>
        </p:nvSpPr>
        <p:spPr>
          <a:xfrm>
            <a:off x="7877344" y="3607270"/>
            <a:ext cx="523783" cy="553920"/>
          </a:xfrm>
          <a:prstGeom prst="rect">
            <a:avLst/>
          </a:prstGeom>
          <a:solidFill>
            <a:srgbClr val="FFF2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04" name="Знак умножения 103">
            <a:extLst>
              <a:ext uri="{FF2B5EF4-FFF2-40B4-BE49-F238E27FC236}">
                <a16:creationId xmlns:a16="http://schemas.microsoft.com/office/drawing/2014/main" id="{924AFFF6-4C5C-4EE7-1021-30AAF37442E0}"/>
              </a:ext>
            </a:extLst>
          </p:cNvPr>
          <p:cNvSpPr/>
          <p:nvPr/>
        </p:nvSpPr>
        <p:spPr>
          <a:xfrm>
            <a:off x="7877344" y="3607270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7" name="Прямоугольник 116">
            <a:extLst>
              <a:ext uri="{FF2B5EF4-FFF2-40B4-BE49-F238E27FC236}">
                <a16:creationId xmlns:a16="http://schemas.microsoft.com/office/drawing/2014/main" id="{442879B1-839F-82A0-C4E5-6EE99C440611}"/>
              </a:ext>
            </a:extLst>
          </p:cNvPr>
          <p:cNvSpPr/>
          <p:nvPr/>
        </p:nvSpPr>
        <p:spPr>
          <a:xfrm>
            <a:off x="7877344" y="5270464"/>
            <a:ext cx="523783" cy="553920"/>
          </a:xfrm>
          <a:prstGeom prst="rect">
            <a:avLst/>
          </a:prstGeom>
          <a:solidFill>
            <a:srgbClr val="FFF2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18" name="Знак умножения 117">
            <a:extLst>
              <a:ext uri="{FF2B5EF4-FFF2-40B4-BE49-F238E27FC236}">
                <a16:creationId xmlns:a16="http://schemas.microsoft.com/office/drawing/2014/main" id="{2E365E73-3137-AA5B-B266-A819A4E18F58}"/>
              </a:ext>
            </a:extLst>
          </p:cNvPr>
          <p:cNvSpPr/>
          <p:nvPr/>
        </p:nvSpPr>
        <p:spPr>
          <a:xfrm>
            <a:off x="7877344" y="5270464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3" name="Прямоугольник 122">
            <a:extLst>
              <a:ext uri="{FF2B5EF4-FFF2-40B4-BE49-F238E27FC236}">
                <a16:creationId xmlns:a16="http://schemas.microsoft.com/office/drawing/2014/main" id="{EA87B2DB-3318-93E3-1B65-750937BF0C8D}"/>
              </a:ext>
            </a:extLst>
          </p:cNvPr>
          <p:cNvSpPr/>
          <p:nvPr/>
        </p:nvSpPr>
        <p:spPr>
          <a:xfrm>
            <a:off x="7877344" y="4159669"/>
            <a:ext cx="523783" cy="553920"/>
          </a:xfrm>
          <a:prstGeom prst="rect">
            <a:avLst/>
          </a:prstGeom>
          <a:solidFill>
            <a:srgbClr val="FFF2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24" name="Рисунок 123">
            <a:extLst>
              <a:ext uri="{FF2B5EF4-FFF2-40B4-BE49-F238E27FC236}">
                <a16:creationId xmlns:a16="http://schemas.microsoft.com/office/drawing/2014/main" id="{278505AE-CE9D-49AC-04EB-B84353DF42F4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7902511" y="4235170"/>
            <a:ext cx="471506" cy="389650"/>
          </a:xfrm>
          <a:prstGeom prst="rect">
            <a:avLst/>
          </a:prstGeom>
          <a:solidFill>
            <a:srgbClr val="FFF2CC"/>
          </a:solidFill>
        </p:spPr>
      </p:pic>
      <p:sp>
        <p:nvSpPr>
          <p:cNvPr id="127" name="Прямоугольник 126">
            <a:extLst>
              <a:ext uri="{FF2B5EF4-FFF2-40B4-BE49-F238E27FC236}">
                <a16:creationId xmlns:a16="http://schemas.microsoft.com/office/drawing/2014/main" id="{2E30E9C3-072E-F3F8-F9FD-4D93C4188745}"/>
              </a:ext>
            </a:extLst>
          </p:cNvPr>
          <p:cNvSpPr/>
          <p:nvPr/>
        </p:nvSpPr>
        <p:spPr>
          <a:xfrm>
            <a:off x="7877344" y="4712028"/>
            <a:ext cx="523783" cy="553920"/>
          </a:xfrm>
          <a:prstGeom prst="rect">
            <a:avLst/>
          </a:prstGeom>
          <a:solidFill>
            <a:srgbClr val="FFF2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28" name="Рисунок 127">
            <a:extLst>
              <a:ext uri="{FF2B5EF4-FFF2-40B4-BE49-F238E27FC236}">
                <a16:creationId xmlns:a16="http://schemas.microsoft.com/office/drawing/2014/main" id="{3F73ABBE-1A1D-9C5A-11FD-3C080AD86F0A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7902511" y="4787529"/>
            <a:ext cx="471506" cy="389650"/>
          </a:xfrm>
          <a:prstGeom prst="rect">
            <a:avLst/>
          </a:prstGeom>
          <a:solidFill>
            <a:srgbClr val="FFF2CC"/>
          </a:solidFill>
        </p:spPr>
      </p:pic>
      <p:sp>
        <p:nvSpPr>
          <p:cNvPr id="93" name="Прямоугольник 92">
            <a:extLst>
              <a:ext uri="{FF2B5EF4-FFF2-40B4-BE49-F238E27FC236}">
                <a16:creationId xmlns:a16="http://schemas.microsoft.com/office/drawing/2014/main" id="{51D5C2B8-1810-9B27-F803-29528E3CDABA}"/>
              </a:ext>
            </a:extLst>
          </p:cNvPr>
          <p:cNvSpPr/>
          <p:nvPr/>
        </p:nvSpPr>
        <p:spPr>
          <a:xfrm>
            <a:off x="7347358" y="3052735"/>
            <a:ext cx="523783" cy="553920"/>
          </a:xfrm>
          <a:prstGeom prst="rect">
            <a:avLst/>
          </a:prstGeom>
          <a:solidFill>
            <a:srgbClr val="FFF2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94" name="Рисунок 93">
            <a:extLst>
              <a:ext uri="{FF2B5EF4-FFF2-40B4-BE49-F238E27FC236}">
                <a16:creationId xmlns:a16="http://schemas.microsoft.com/office/drawing/2014/main" id="{04E4EFA9-72C9-213E-FCEC-CEA770AE1553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7372525" y="3128236"/>
            <a:ext cx="471506" cy="389650"/>
          </a:xfrm>
          <a:prstGeom prst="rect">
            <a:avLst/>
          </a:prstGeom>
          <a:solidFill>
            <a:srgbClr val="FFF2CC"/>
          </a:solidFill>
        </p:spPr>
      </p:pic>
      <p:sp>
        <p:nvSpPr>
          <p:cNvPr id="95" name="Прямоугольник 94">
            <a:extLst>
              <a:ext uri="{FF2B5EF4-FFF2-40B4-BE49-F238E27FC236}">
                <a16:creationId xmlns:a16="http://schemas.microsoft.com/office/drawing/2014/main" id="{DA381C25-897C-DFDF-B442-6BBDDB0C27C6}"/>
              </a:ext>
            </a:extLst>
          </p:cNvPr>
          <p:cNvSpPr/>
          <p:nvPr/>
        </p:nvSpPr>
        <p:spPr>
          <a:xfrm>
            <a:off x="7347358" y="3607270"/>
            <a:ext cx="523783" cy="553920"/>
          </a:xfrm>
          <a:prstGeom prst="rect">
            <a:avLst/>
          </a:prstGeom>
          <a:solidFill>
            <a:srgbClr val="FFF2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96" name="Рисунок 95">
            <a:extLst>
              <a:ext uri="{FF2B5EF4-FFF2-40B4-BE49-F238E27FC236}">
                <a16:creationId xmlns:a16="http://schemas.microsoft.com/office/drawing/2014/main" id="{CFBFB570-8363-6362-E368-85A27E537652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7372525" y="3682771"/>
            <a:ext cx="471506" cy="389650"/>
          </a:xfrm>
          <a:prstGeom prst="rect">
            <a:avLst/>
          </a:prstGeom>
          <a:solidFill>
            <a:srgbClr val="FFF2CC"/>
          </a:solidFill>
        </p:spPr>
      </p:pic>
      <p:sp>
        <p:nvSpPr>
          <p:cNvPr id="97" name="Прямоугольник 96">
            <a:extLst>
              <a:ext uri="{FF2B5EF4-FFF2-40B4-BE49-F238E27FC236}">
                <a16:creationId xmlns:a16="http://schemas.microsoft.com/office/drawing/2014/main" id="{20BED5DF-E248-2540-1497-1528C1AB2A53}"/>
              </a:ext>
            </a:extLst>
          </p:cNvPr>
          <p:cNvSpPr/>
          <p:nvPr/>
        </p:nvSpPr>
        <p:spPr>
          <a:xfrm>
            <a:off x="7347358" y="4712028"/>
            <a:ext cx="523783" cy="553920"/>
          </a:xfrm>
          <a:prstGeom prst="rect">
            <a:avLst/>
          </a:prstGeom>
          <a:solidFill>
            <a:srgbClr val="FFF2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98" name="Рисунок 97">
            <a:extLst>
              <a:ext uri="{FF2B5EF4-FFF2-40B4-BE49-F238E27FC236}">
                <a16:creationId xmlns:a16="http://schemas.microsoft.com/office/drawing/2014/main" id="{E5E1D741-8956-D285-0BC0-173A0702C261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7372525" y="4787529"/>
            <a:ext cx="471506" cy="389650"/>
          </a:xfrm>
          <a:prstGeom prst="rect">
            <a:avLst/>
          </a:prstGeom>
          <a:solidFill>
            <a:srgbClr val="FFF2CC"/>
          </a:solidFill>
        </p:spPr>
      </p:pic>
      <p:sp>
        <p:nvSpPr>
          <p:cNvPr id="99" name="Прямоугольник 98">
            <a:extLst>
              <a:ext uri="{FF2B5EF4-FFF2-40B4-BE49-F238E27FC236}">
                <a16:creationId xmlns:a16="http://schemas.microsoft.com/office/drawing/2014/main" id="{397D357F-BD8A-A0CC-277B-5CC9DC4D6BD4}"/>
              </a:ext>
            </a:extLst>
          </p:cNvPr>
          <p:cNvSpPr/>
          <p:nvPr/>
        </p:nvSpPr>
        <p:spPr>
          <a:xfrm>
            <a:off x="6830734" y="3052735"/>
            <a:ext cx="523783" cy="553920"/>
          </a:xfrm>
          <a:prstGeom prst="rect">
            <a:avLst/>
          </a:prstGeom>
          <a:solidFill>
            <a:srgbClr val="FFF2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00" name="Знак умножения 99">
            <a:extLst>
              <a:ext uri="{FF2B5EF4-FFF2-40B4-BE49-F238E27FC236}">
                <a16:creationId xmlns:a16="http://schemas.microsoft.com/office/drawing/2014/main" id="{E56ABF99-2753-F18D-ED55-9A9905907B8D}"/>
              </a:ext>
            </a:extLst>
          </p:cNvPr>
          <p:cNvSpPr/>
          <p:nvPr/>
        </p:nvSpPr>
        <p:spPr>
          <a:xfrm>
            <a:off x="6830734" y="3052735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1" name="Прямоугольник 100">
            <a:extLst>
              <a:ext uri="{FF2B5EF4-FFF2-40B4-BE49-F238E27FC236}">
                <a16:creationId xmlns:a16="http://schemas.microsoft.com/office/drawing/2014/main" id="{274E7E66-2E14-C0CF-073C-1839F435565D}"/>
              </a:ext>
            </a:extLst>
          </p:cNvPr>
          <p:cNvSpPr/>
          <p:nvPr/>
        </p:nvSpPr>
        <p:spPr>
          <a:xfrm>
            <a:off x="8391867" y="5270464"/>
            <a:ext cx="523783" cy="553920"/>
          </a:xfrm>
          <a:prstGeom prst="rect">
            <a:avLst/>
          </a:prstGeom>
          <a:solidFill>
            <a:srgbClr val="FFF2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02" name="Знак умножения 101">
            <a:extLst>
              <a:ext uri="{FF2B5EF4-FFF2-40B4-BE49-F238E27FC236}">
                <a16:creationId xmlns:a16="http://schemas.microsoft.com/office/drawing/2014/main" id="{BEFE721D-A695-44EC-BB1C-57E10608BBBF}"/>
              </a:ext>
            </a:extLst>
          </p:cNvPr>
          <p:cNvSpPr/>
          <p:nvPr/>
        </p:nvSpPr>
        <p:spPr>
          <a:xfrm>
            <a:off x="8391867" y="5270464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5" name="Прямоугольник 104">
            <a:extLst>
              <a:ext uri="{FF2B5EF4-FFF2-40B4-BE49-F238E27FC236}">
                <a16:creationId xmlns:a16="http://schemas.microsoft.com/office/drawing/2014/main" id="{436129C4-30B2-4741-DFA9-00D5ABFD9E8E}"/>
              </a:ext>
            </a:extLst>
          </p:cNvPr>
          <p:cNvSpPr/>
          <p:nvPr/>
        </p:nvSpPr>
        <p:spPr>
          <a:xfrm>
            <a:off x="8915678" y="4159669"/>
            <a:ext cx="523783" cy="553920"/>
          </a:xfrm>
          <a:prstGeom prst="rect">
            <a:avLst/>
          </a:prstGeom>
          <a:solidFill>
            <a:srgbClr val="FFF2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06" name="Знак умножения 105">
            <a:extLst>
              <a:ext uri="{FF2B5EF4-FFF2-40B4-BE49-F238E27FC236}">
                <a16:creationId xmlns:a16="http://schemas.microsoft.com/office/drawing/2014/main" id="{81BDE8C9-CE9A-04C5-9DCE-BD8FB108F9CE}"/>
              </a:ext>
            </a:extLst>
          </p:cNvPr>
          <p:cNvSpPr/>
          <p:nvPr/>
        </p:nvSpPr>
        <p:spPr>
          <a:xfrm>
            <a:off x="8915678" y="4159669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7" name="Прямоугольник 106">
            <a:extLst>
              <a:ext uri="{FF2B5EF4-FFF2-40B4-BE49-F238E27FC236}">
                <a16:creationId xmlns:a16="http://schemas.microsoft.com/office/drawing/2014/main" id="{EE665480-FB63-1191-9835-97DC009FFE53}"/>
              </a:ext>
            </a:extLst>
          </p:cNvPr>
          <p:cNvSpPr/>
          <p:nvPr/>
        </p:nvSpPr>
        <p:spPr>
          <a:xfrm>
            <a:off x="8391867" y="4159669"/>
            <a:ext cx="523783" cy="553920"/>
          </a:xfrm>
          <a:prstGeom prst="rect">
            <a:avLst/>
          </a:prstGeom>
          <a:solidFill>
            <a:srgbClr val="FFF2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08" name="Знак умножения 107">
            <a:extLst>
              <a:ext uri="{FF2B5EF4-FFF2-40B4-BE49-F238E27FC236}">
                <a16:creationId xmlns:a16="http://schemas.microsoft.com/office/drawing/2014/main" id="{9B3C68E5-D4D3-8E0B-9A96-DBEAB03AC2FC}"/>
              </a:ext>
            </a:extLst>
          </p:cNvPr>
          <p:cNvSpPr/>
          <p:nvPr/>
        </p:nvSpPr>
        <p:spPr>
          <a:xfrm>
            <a:off x="8391867" y="4159669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9" name="Прямоугольник 108">
            <a:extLst>
              <a:ext uri="{FF2B5EF4-FFF2-40B4-BE49-F238E27FC236}">
                <a16:creationId xmlns:a16="http://schemas.microsoft.com/office/drawing/2014/main" id="{18FDE90F-2985-F451-5837-16DD084C25A5}"/>
              </a:ext>
            </a:extLst>
          </p:cNvPr>
          <p:cNvSpPr/>
          <p:nvPr/>
        </p:nvSpPr>
        <p:spPr>
          <a:xfrm>
            <a:off x="7347358" y="4159669"/>
            <a:ext cx="523783" cy="553920"/>
          </a:xfrm>
          <a:prstGeom prst="rect">
            <a:avLst/>
          </a:prstGeom>
          <a:solidFill>
            <a:srgbClr val="FFF2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10" name="Знак умножения 109">
            <a:extLst>
              <a:ext uri="{FF2B5EF4-FFF2-40B4-BE49-F238E27FC236}">
                <a16:creationId xmlns:a16="http://schemas.microsoft.com/office/drawing/2014/main" id="{3DAC9B71-19F6-0730-BB35-0D06973C1360}"/>
              </a:ext>
            </a:extLst>
          </p:cNvPr>
          <p:cNvSpPr/>
          <p:nvPr/>
        </p:nvSpPr>
        <p:spPr>
          <a:xfrm>
            <a:off x="7347358" y="4159669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1" name="Прямоугольник 110">
            <a:extLst>
              <a:ext uri="{FF2B5EF4-FFF2-40B4-BE49-F238E27FC236}">
                <a16:creationId xmlns:a16="http://schemas.microsoft.com/office/drawing/2014/main" id="{244F3AD0-3DD8-2A1E-AFD6-7788DBAF1BBB}"/>
              </a:ext>
            </a:extLst>
          </p:cNvPr>
          <p:cNvSpPr/>
          <p:nvPr/>
        </p:nvSpPr>
        <p:spPr>
          <a:xfrm>
            <a:off x="6830734" y="4159669"/>
            <a:ext cx="523783" cy="553920"/>
          </a:xfrm>
          <a:prstGeom prst="rect">
            <a:avLst/>
          </a:prstGeom>
          <a:solidFill>
            <a:srgbClr val="FFF2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12" name="Знак умножения 111">
            <a:extLst>
              <a:ext uri="{FF2B5EF4-FFF2-40B4-BE49-F238E27FC236}">
                <a16:creationId xmlns:a16="http://schemas.microsoft.com/office/drawing/2014/main" id="{70E911B3-16BE-AC6E-6002-D26C430C3E6F}"/>
              </a:ext>
            </a:extLst>
          </p:cNvPr>
          <p:cNvSpPr/>
          <p:nvPr/>
        </p:nvSpPr>
        <p:spPr>
          <a:xfrm>
            <a:off x="6830734" y="4159669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3" name="Прямоугольник 112">
            <a:extLst>
              <a:ext uri="{FF2B5EF4-FFF2-40B4-BE49-F238E27FC236}">
                <a16:creationId xmlns:a16="http://schemas.microsoft.com/office/drawing/2014/main" id="{92D73873-4AAF-1A3B-1230-9BFF940FA39D}"/>
              </a:ext>
            </a:extLst>
          </p:cNvPr>
          <p:cNvSpPr/>
          <p:nvPr/>
        </p:nvSpPr>
        <p:spPr>
          <a:xfrm>
            <a:off x="8915678" y="3052735"/>
            <a:ext cx="523783" cy="553920"/>
          </a:xfrm>
          <a:prstGeom prst="rect">
            <a:avLst/>
          </a:prstGeom>
          <a:solidFill>
            <a:srgbClr val="FFF2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14" name="Знак умножения 113">
            <a:extLst>
              <a:ext uri="{FF2B5EF4-FFF2-40B4-BE49-F238E27FC236}">
                <a16:creationId xmlns:a16="http://schemas.microsoft.com/office/drawing/2014/main" id="{53C0567E-668B-06D0-373B-0370388EB811}"/>
              </a:ext>
            </a:extLst>
          </p:cNvPr>
          <p:cNvSpPr/>
          <p:nvPr/>
        </p:nvSpPr>
        <p:spPr>
          <a:xfrm>
            <a:off x="8915678" y="3052735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id="{5B47C907-7797-17B6-4829-41E582A3AF7A}"/>
              </a:ext>
            </a:extLst>
          </p:cNvPr>
          <p:cNvSpPr/>
          <p:nvPr/>
        </p:nvSpPr>
        <p:spPr>
          <a:xfrm>
            <a:off x="8391867" y="3052735"/>
            <a:ext cx="523783" cy="553920"/>
          </a:xfrm>
          <a:prstGeom prst="rect">
            <a:avLst/>
          </a:prstGeom>
          <a:solidFill>
            <a:srgbClr val="FFF2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16" name="Знак умножения 115">
            <a:extLst>
              <a:ext uri="{FF2B5EF4-FFF2-40B4-BE49-F238E27FC236}">
                <a16:creationId xmlns:a16="http://schemas.microsoft.com/office/drawing/2014/main" id="{066AC04E-832B-6836-E75D-FB1668AF5FDD}"/>
              </a:ext>
            </a:extLst>
          </p:cNvPr>
          <p:cNvSpPr/>
          <p:nvPr/>
        </p:nvSpPr>
        <p:spPr>
          <a:xfrm>
            <a:off x="8391867" y="3052735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9" name="Прямоугольник 118">
            <a:extLst>
              <a:ext uri="{FF2B5EF4-FFF2-40B4-BE49-F238E27FC236}">
                <a16:creationId xmlns:a16="http://schemas.microsoft.com/office/drawing/2014/main" id="{397102F7-99FA-472F-9F38-0BFD24B09D63}"/>
              </a:ext>
            </a:extLst>
          </p:cNvPr>
          <p:cNvSpPr/>
          <p:nvPr/>
        </p:nvSpPr>
        <p:spPr>
          <a:xfrm>
            <a:off x="8391867" y="3607270"/>
            <a:ext cx="523783" cy="553920"/>
          </a:xfrm>
          <a:prstGeom prst="rect">
            <a:avLst/>
          </a:prstGeom>
          <a:solidFill>
            <a:srgbClr val="FFF2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20" name="Знак умножения 119">
            <a:extLst>
              <a:ext uri="{FF2B5EF4-FFF2-40B4-BE49-F238E27FC236}">
                <a16:creationId xmlns:a16="http://schemas.microsoft.com/office/drawing/2014/main" id="{876EFB7B-20C5-7814-F18A-FD455106F51A}"/>
              </a:ext>
            </a:extLst>
          </p:cNvPr>
          <p:cNvSpPr/>
          <p:nvPr/>
        </p:nvSpPr>
        <p:spPr>
          <a:xfrm>
            <a:off x="8391867" y="3607270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1" name="Прямоугольник 120">
            <a:extLst>
              <a:ext uri="{FF2B5EF4-FFF2-40B4-BE49-F238E27FC236}">
                <a16:creationId xmlns:a16="http://schemas.microsoft.com/office/drawing/2014/main" id="{BBE8FE07-56DB-8354-B6CF-6C25CB08F8B4}"/>
              </a:ext>
            </a:extLst>
          </p:cNvPr>
          <p:cNvSpPr/>
          <p:nvPr/>
        </p:nvSpPr>
        <p:spPr>
          <a:xfrm>
            <a:off x="6830734" y="3607270"/>
            <a:ext cx="523783" cy="553920"/>
          </a:xfrm>
          <a:prstGeom prst="rect">
            <a:avLst/>
          </a:prstGeom>
          <a:solidFill>
            <a:srgbClr val="FFF2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22" name="Рисунок 121">
            <a:extLst>
              <a:ext uri="{FF2B5EF4-FFF2-40B4-BE49-F238E27FC236}">
                <a16:creationId xmlns:a16="http://schemas.microsoft.com/office/drawing/2014/main" id="{2B57D63E-6D31-1B98-DAF8-1F327F8F75EF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6855901" y="3682771"/>
            <a:ext cx="471506" cy="389650"/>
          </a:xfrm>
          <a:prstGeom prst="rect">
            <a:avLst/>
          </a:prstGeom>
          <a:solidFill>
            <a:srgbClr val="FFF2CC"/>
          </a:solidFill>
        </p:spPr>
      </p:pic>
      <p:sp>
        <p:nvSpPr>
          <p:cNvPr id="125" name="Прямоугольник 124">
            <a:extLst>
              <a:ext uri="{FF2B5EF4-FFF2-40B4-BE49-F238E27FC236}">
                <a16:creationId xmlns:a16="http://schemas.microsoft.com/office/drawing/2014/main" id="{EE00A7CA-B5FA-A6DB-79E7-D9BE89104B12}"/>
              </a:ext>
            </a:extLst>
          </p:cNvPr>
          <p:cNvSpPr/>
          <p:nvPr/>
        </p:nvSpPr>
        <p:spPr>
          <a:xfrm>
            <a:off x="8915678" y="4712028"/>
            <a:ext cx="523783" cy="553920"/>
          </a:xfrm>
          <a:prstGeom prst="rect">
            <a:avLst/>
          </a:prstGeom>
          <a:solidFill>
            <a:srgbClr val="FFF2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26" name="Рисунок 125">
            <a:extLst>
              <a:ext uri="{FF2B5EF4-FFF2-40B4-BE49-F238E27FC236}">
                <a16:creationId xmlns:a16="http://schemas.microsoft.com/office/drawing/2014/main" id="{355B7734-8B08-4B3A-AEE9-FCAE7273596C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8940845" y="4787529"/>
            <a:ext cx="471506" cy="389650"/>
          </a:xfrm>
          <a:prstGeom prst="rect">
            <a:avLst/>
          </a:prstGeom>
          <a:solidFill>
            <a:srgbClr val="FFF2CC"/>
          </a:solidFill>
        </p:spPr>
      </p:pic>
      <p:sp>
        <p:nvSpPr>
          <p:cNvPr id="129" name="Прямоугольник 128">
            <a:extLst>
              <a:ext uri="{FF2B5EF4-FFF2-40B4-BE49-F238E27FC236}">
                <a16:creationId xmlns:a16="http://schemas.microsoft.com/office/drawing/2014/main" id="{1A3C486C-4815-4674-C7D3-505940DEA91E}"/>
              </a:ext>
            </a:extLst>
          </p:cNvPr>
          <p:cNvSpPr/>
          <p:nvPr/>
        </p:nvSpPr>
        <p:spPr>
          <a:xfrm>
            <a:off x="7347358" y="5270464"/>
            <a:ext cx="523783" cy="553920"/>
          </a:xfrm>
          <a:prstGeom prst="rect">
            <a:avLst/>
          </a:prstGeom>
          <a:solidFill>
            <a:srgbClr val="FFF2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30" name="Рисунок 129">
            <a:extLst>
              <a:ext uri="{FF2B5EF4-FFF2-40B4-BE49-F238E27FC236}">
                <a16:creationId xmlns:a16="http://schemas.microsoft.com/office/drawing/2014/main" id="{AC6931DB-4FDA-EEA6-6F47-5503E07EABA8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7372525" y="5345965"/>
            <a:ext cx="471506" cy="389650"/>
          </a:xfrm>
          <a:prstGeom prst="rect">
            <a:avLst/>
          </a:prstGeom>
          <a:solidFill>
            <a:srgbClr val="FFF2CC"/>
          </a:solidFill>
        </p:spPr>
      </p:pic>
      <p:sp>
        <p:nvSpPr>
          <p:cNvPr id="131" name="Прямоугольник 130">
            <a:extLst>
              <a:ext uri="{FF2B5EF4-FFF2-40B4-BE49-F238E27FC236}">
                <a16:creationId xmlns:a16="http://schemas.microsoft.com/office/drawing/2014/main" id="{9FDE4343-513C-E6E5-8FD0-08C7D15046F7}"/>
              </a:ext>
            </a:extLst>
          </p:cNvPr>
          <p:cNvSpPr/>
          <p:nvPr/>
        </p:nvSpPr>
        <p:spPr>
          <a:xfrm>
            <a:off x="6830734" y="5270464"/>
            <a:ext cx="523783" cy="553920"/>
          </a:xfrm>
          <a:prstGeom prst="rect">
            <a:avLst/>
          </a:prstGeom>
          <a:solidFill>
            <a:srgbClr val="FFF2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32" name="Рисунок 131">
            <a:extLst>
              <a:ext uri="{FF2B5EF4-FFF2-40B4-BE49-F238E27FC236}">
                <a16:creationId xmlns:a16="http://schemas.microsoft.com/office/drawing/2014/main" id="{B9C74AAB-6CA2-0BCB-7D45-AB17DF79111F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6855901" y="5345965"/>
            <a:ext cx="471506" cy="389650"/>
          </a:xfrm>
          <a:prstGeom prst="rect">
            <a:avLst/>
          </a:prstGeom>
          <a:solidFill>
            <a:srgbClr val="FFF2CC"/>
          </a:solidFill>
        </p:spPr>
      </p:pic>
      <p:sp>
        <p:nvSpPr>
          <p:cNvPr id="133" name="Прямоугольник 132">
            <a:extLst>
              <a:ext uri="{FF2B5EF4-FFF2-40B4-BE49-F238E27FC236}">
                <a16:creationId xmlns:a16="http://schemas.microsoft.com/office/drawing/2014/main" id="{6A0CA74B-5526-03CD-811F-59EA56902A00}"/>
              </a:ext>
            </a:extLst>
          </p:cNvPr>
          <p:cNvSpPr/>
          <p:nvPr/>
        </p:nvSpPr>
        <p:spPr>
          <a:xfrm>
            <a:off x="8391867" y="4712028"/>
            <a:ext cx="523783" cy="553920"/>
          </a:xfrm>
          <a:prstGeom prst="rect">
            <a:avLst/>
          </a:prstGeom>
          <a:solidFill>
            <a:srgbClr val="FFF2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34" name="Рисунок 133">
            <a:extLst>
              <a:ext uri="{FF2B5EF4-FFF2-40B4-BE49-F238E27FC236}">
                <a16:creationId xmlns:a16="http://schemas.microsoft.com/office/drawing/2014/main" id="{7579319D-4765-AD97-7143-E4A3F86ABA29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8417034" y="4787529"/>
            <a:ext cx="471506" cy="389650"/>
          </a:xfrm>
          <a:prstGeom prst="rect">
            <a:avLst/>
          </a:prstGeom>
          <a:solidFill>
            <a:srgbClr val="FFF2CC"/>
          </a:solidFill>
        </p:spPr>
      </p:pic>
      <p:sp>
        <p:nvSpPr>
          <p:cNvPr id="135" name="Прямоугольник 134">
            <a:extLst>
              <a:ext uri="{FF2B5EF4-FFF2-40B4-BE49-F238E27FC236}">
                <a16:creationId xmlns:a16="http://schemas.microsoft.com/office/drawing/2014/main" id="{16D2ABC5-0F10-1828-08CF-EECC4AB47B0C}"/>
              </a:ext>
            </a:extLst>
          </p:cNvPr>
          <p:cNvSpPr/>
          <p:nvPr/>
        </p:nvSpPr>
        <p:spPr>
          <a:xfrm>
            <a:off x="6830734" y="4712028"/>
            <a:ext cx="523783" cy="553920"/>
          </a:xfrm>
          <a:prstGeom prst="rect">
            <a:avLst/>
          </a:prstGeom>
          <a:solidFill>
            <a:srgbClr val="FFF2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36" name="Знак умножения 135">
            <a:extLst>
              <a:ext uri="{FF2B5EF4-FFF2-40B4-BE49-F238E27FC236}">
                <a16:creationId xmlns:a16="http://schemas.microsoft.com/office/drawing/2014/main" id="{B0BA7574-3295-4658-34BA-883CC95384B1}"/>
              </a:ext>
            </a:extLst>
          </p:cNvPr>
          <p:cNvSpPr/>
          <p:nvPr/>
        </p:nvSpPr>
        <p:spPr>
          <a:xfrm>
            <a:off x="6830734" y="4712028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7" name="Прямоугольник 136">
            <a:extLst>
              <a:ext uri="{FF2B5EF4-FFF2-40B4-BE49-F238E27FC236}">
                <a16:creationId xmlns:a16="http://schemas.microsoft.com/office/drawing/2014/main" id="{F444E997-DCFD-5760-57ED-D660B176586F}"/>
              </a:ext>
            </a:extLst>
          </p:cNvPr>
          <p:cNvSpPr/>
          <p:nvPr/>
        </p:nvSpPr>
        <p:spPr>
          <a:xfrm>
            <a:off x="8915678" y="5270464"/>
            <a:ext cx="523783" cy="553920"/>
          </a:xfrm>
          <a:prstGeom prst="rect">
            <a:avLst/>
          </a:prstGeom>
          <a:solidFill>
            <a:srgbClr val="FFF2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38" name="Знак умножения 137">
            <a:extLst>
              <a:ext uri="{FF2B5EF4-FFF2-40B4-BE49-F238E27FC236}">
                <a16:creationId xmlns:a16="http://schemas.microsoft.com/office/drawing/2014/main" id="{C15E6A1F-F0C6-B054-4766-54CC0EFA00E6}"/>
              </a:ext>
            </a:extLst>
          </p:cNvPr>
          <p:cNvSpPr/>
          <p:nvPr/>
        </p:nvSpPr>
        <p:spPr>
          <a:xfrm>
            <a:off x="8915678" y="5270464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9" name="Прямоугольник 138">
            <a:extLst>
              <a:ext uri="{FF2B5EF4-FFF2-40B4-BE49-F238E27FC236}">
                <a16:creationId xmlns:a16="http://schemas.microsoft.com/office/drawing/2014/main" id="{0CE9FD64-F10E-F600-15F1-8BF757D0EB28}"/>
              </a:ext>
            </a:extLst>
          </p:cNvPr>
          <p:cNvSpPr/>
          <p:nvPr/>
        </p:nvSpPr>
        <p:spPr>
          <a:xfrm>
            <a:off x="8915678" y="3607270"/>
            <a:ext cx="523783" cy="553920"/>
          </a:xfrm>
          <a:prstGeom prst="rect">
            <a:avLst/>
          </a:prstGeom>
          <a:solidFill>
            <a:srgbClr val="FFF2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40" name="Знак умножения 139">
            <a:extLst>
              <a:ext uri="{FF2B5EF4-FFF2-40B4-BE49-F238E27FC236}">
                <a16:creationId xmlns:a16="http://schemas.microsoft.com/office/drawing/2014/main" id="{B82E0F04-3BD1-EB1B-8575-3C58CF1EE206}"/>
              </a:ext>
            </a:extLst>
          </p:cNvPr>
          <p:cNvSpPr/>
          <p:nvPr/>
        </p:nvSpPr>
        <p:spPr>
          <a:xfrm>
            <a:off x="8915678" y="3607270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>
            <a:hlinkClick r:id="" action="ppaction://hlinkshowjump?jump=nextslide" highlightClick="1">
              <a:snd r:embed="rId7" name="click.wav"/>
            </a:hlinkClick>
            <a:extLst>
              <a:ext uri="{FF2B5EF4-FFF2-40B4-BE49-F238E27FC236}">
                <a16:creationId xmlns:a16="http://schemas.microsoft.com/office/drawing/2014/main" id="{71931A78-B725-01AC-27FB-B447E5F50E04}"/>
              </a:ext>
            </a:extLst>
          </p:cNvPr>
          <p:cNvSpPr txBox="1"/>
          <p:nvPr/>
        </p:nvSpPr>
        <p:spPr>
          <a:xfrm>
            <a:off x="4641850" y="5893241"/>
            <a:ext cx="2908300" cy="649188"/>
          </a:xfrm>
          <a:prstGeom prst="round2DiagRect">
            <a:avLst>
              <a:gd name="adj1" fmla="val 0"/>
              <a:gd name="adj2" fmla="val 50000"/>
            </a:avLst>
          </a:prstGeom>
          <a:noFill/>
          <a:ln w="19050">
            <a:solidFill>
              <a:srgbClr val="1CA289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n>
                  <a:solidFill>
                    <a:schemeClr val="tx1"/>
                  </a:solidFill>
                </a:ln>
                <a:solidFill>
                  <a:srgbClr val="1CA289"/>
                </a:solidFill>
                <a:latin typeface="aMavickFont" panose="020F0802020204020204" pitchFamily="34" charset="0"/>
              </a:rPr>
              <a:t>Играть Дальше </a:t>
            </a:r>
          </a:p>
        </p:txBody>
      </p:sp>
    </p:spTree>
    <p:extLst>
      <p:ext uri="{BB962C8B-B14F-4D97-AF65-F5344CB8AC3E}">
        <p14:creationId xmlns:p14="http://schemas.microsoft.com/office/powerpoint/2010/main" val="2044672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3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5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7"/>
                  </p:tgtEl>
                </p:cond>
              </p:nextCondLst>
            </p:seq>
            <p:seq concurrent="1" nextAc="seek">
              <p:cTn id="147" restart="whenNotActive" fill="hold" evtFilter="cancelBubble" nodeType="interactiveSeq">
                <p:stCondLst>
                  <p:cond evt="onClick" delay="0">
                    <p:tgtEl>
                      <p:spTgt spid="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8" fill="hold">
                      <p:stCondLst>
                        <p:cond delay="0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"/>
                  </p:tgtEl>
                </p:cond>
              </p:nextCondLst>
            </p:seq>
            <p:seq concurrent="1" nextAc="seek">
              <p:cTn id="157" restart="whenNotActive" fill="hold" evtFilter="cancelBubble" nodeType="interactiveSeq">
                <p:stCondLst>
                  <p:cond evt="onClick" delay="0">
                    <p:tgtEl>
                      <p:spTgt spid="1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8" fill="hold">
                      <p:stCondLst>
                        <p:cond delay="0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1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>
                      <p:stCondLst>
                        <p:cond delay="0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5"/>
                  </p:tgtEl>
                </p:cond>
              </p:nextCondLst>
            </p:seq>
            <p:seq concurrent="1" nextAc="seek">
              <p:cTn id="167" restart="whenNotActive" fill="hold" evtFilter="cancelBubble" nodeType="interactiveSeq">
                <p:stCondLst>
                  <p:cond evt="onClick" delay="0">
                    <p:tgtEl>
                      <p:spTgt spid="1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8" fill="hold">
                      <p:stCondLst>
                        <p:cond delay="0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7"/>
                  </p:tgtEl>
                </p:cond>
              </p:nextCondLst>
            </p:seq>
            <p:seq concurrent="1" nextAc="seek">
              <p:cTn id="172" restart="whenNotActive" fill="hold" evtFilter="cancelBubble" nodeType="interactiveSeq">
                <p:stCondLst>
                  <p:cond evt="onClick" delay="0">
                    <p:tgtEl>
                      <p:spTgt spid="1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3" fill="hold">
                      <p:stCondLst>
                        <p:cond delay="0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9"/>
                  </p:tgtEl>
                </p:cond>
              </p:nextCondLst>
            </p:seq>
            <p:seq concurrent="1" nextAc="seek">
              <p:cTn id="177" restart="whenNotActive" fill="hold" evtFilter="cancelBubble" nodeType="interactiveSeq">
                <p:stCondLst>
                  <p:cond evt="onClick" delay="0">
                    <p:tgtEl>
                      <p:spTgt spid="1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8" fill="hold">
                      <p:stCondLst>
                        <p:cond delay="0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1"/>
                  </p:tgtEl>
                </p:cond>
              </p:nextCondLst>
            </p:seq>
            <p:seq concurrent="1" nextAc="seek">
              <p:cTn id="182" restart="whenNotActive" fill="hold" evtFilter="cancelBubble" nodeType="interactiveSeq">
                <p:stCondLst>
                  <p:cond evt="onClick" delay="0">
                    <p:tgtEl>
                      <p:spTgt spid="1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3" fill="hold">
                      <p:stCondLst>
                        <p:cond delay="0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3"/>
                  </p:tgtEl>
                </p:cond>
              </p:nextCondLst>
            </p:seq>
            <p:seq concurrent="1" nextAc="seek">
              <p:cTn id="187" restart="whenNotActive" fill="hold" evtFilter="cancelBubble" nodeType="interactiveSeq">
                <p:stCondLst>
                  <p:cond evt="onClick" delay="0">
                    <p:tgtEl>
                      <p:spTgt spid="1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8" fill="hold">
                      <p:stCondLst>
                        <p:cond delay="0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5"/>
                  </p:tgtEl>
                </p:cond>
              </p:nextCondLst>
            </p:seq>
            <p:seq concurrent="1" nextAc="seek">
              <p:cTn id="192" restart="whenNotActive" fill="hold" evtFilter="cancelBubble" nodeType="interactiveSeq">
                <p:stCondLst>
                  <p:cond evt="onClick" delay="0">
                    <p:tgtEl>
                      <p:spTgt spid="1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3" fill="hold">
                      <p:stCondLst>
                        <p:cond delay="0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7"/>
                  </p:tgtEl>
                </p:cond>
              </p:nextCondLst>
            </p:seq>
            <p:seq concurrent="1" nextAc="seek">
              <p:cTn id="197" restart="whenNotActive" fill="hold" evtFilter="cancelBubble" nodeType="interactiveSeq">
                <p:stCondLst>
                  <p:cond evt="onClick" delay="0">
                    <p:tgtEl>
                      <p:spTgt spid="1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8" fill="hold">
                      <p:stCondLst>
                        <p:cond delay="0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9"/>
                  </p:tgtEl>
                </p:cond>
              </p:nextCondLst>
            </p:seq>
            <p:seq concurrent="1" nextAc="seek">
              <p:cTn id="202" restart="whenNotActive" fill="hold" evtFilter="cancelBubble" nodeType="interactiveSeq">
                <p:stCondLst>
                  <p:cond evt="onClick" delay="0">
                    <p:tgtEl>
                      <p:spTgt spid="1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3" fill="hold">
                      <p:stCondLst>
                        <p:cond delay="0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1"/>
                  </p:tgtEl>
                </p:cond>
              </p:nextCondLst>
            </p:seq>
            <p:seq concurrent="1" nextAc="seek">
              <p:cTn id="207" restart="whenNotActive" fill="hold" evtFilter="cancelBubble" nodeType="interactiveSeq">
                <p:stCondLst>
                  <p:cond evt="onClick" delay="0">
                    <p:tgtEl>
                      <p:spTgt spid="1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8" fill="hold">
                      <p:stCondLst>
                        <p:cond delay="0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3"/>
                  </p:tgtEl>
                </p:cond>
              </p:nextCondLst>
            </p:seq>
            <p:seq concurrent="1" nextAc="seek">
              <p:cTn id="212" restart="whenNotActive" fill="hold" evtFilter="cancelBubble" nodeType="interactiveSeq">
                <p:stCondLst>
                  <p:cond evt="onClick" delay="0">
                    <p:tgtEl>
                      <p:spTgt spid="1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3" fill="hold">
                      <p:stCondLst>
                        <p:cond delay="0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5"/>
                  </p:tgtEl>
                </p:cond>
              </p:nextCondLst>
            </p:seq>
            <p:seq concurrent="1" nextAc="seek">
              <p:cTn id="217" restart="whenNotActive" fill="hold" evtFilter="cancelBubble" nodeType="interactiveSeq">
                <p:stCondLst>
                  <p:cond evt="onClick" delay="0">
                    <p:tgtEl>
                      <p:spTgt spid="1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8" fill="hold">
                      <p:stCondLst>
                        <p:cond delay="0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7"/>
                  </p:tgtEl>
                </p:cond>
              </p:nextCondLst>
            </p:seq>
            <p:seq concurrent="1" nextAc="seek">
              <p:cTn id="222" restart="whenNotActive" fill="hold" evtFilter="cancelBubble" nodeType="interactiveSeq">
                <p:stCondLst>
                  <p:cond evt="onClick" delay="0">
                    <p:tgtEl>
                      <p:spTgt spid="1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3" fill="hold">
                      <p:stCondLst>
                        <p:cond delay="0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9"/>
                  </p:tgtEl>
                </p:cond>
              </p:nextCondLst>
            </p:seq>
            <p:seq concurrent="1" nextAc="seek">
              <p:cTn id="227" restart="whenNotActive" fill="hold" evtFilter="cancelBubble" nodeType="interactiveSeq">
                <p:stCondLst>
                  <p:cond evt="onClick" delay="0">
                    <p:tgtEl>
                      <p:spTgt spid="1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8" fill="hold">
                      <p:stCondLst>
                        <p:cond delay="0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1"/>
                  </p:tgtEl>
                </p:cond>
              </p:nextCondLst>
            </p:seq>
            <p:seq concurrent="1" nextAc="seek">
              <p:cTn id="232" restart="whenNotActive" fill="hold" evtFilter="cancelBubble" nodeType="interactiveSeq">
                <p:stCondLst>
                  <p:cond evt="onClick" delay="0">
                    <p:tgtEl>
                      <p:spTgt spid="1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3" fill="hold">
                      <p:stCondLst>
                        <p:cond delay="0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"/>
                  </p:tgtEl>
                </p:cond>
              </p:nextCondLst>
            </p:seq>
            <p:seq concurrent="1" nextAc="seek">
              <p:cTn id="237" restart="whenNotActive" fill="hold" evtFilter="cancelBubble" nodeType="interactiveSeq">
                <p:stCondLst>
                  <p:cond evt="onClick" delay="0">
                    <p:tgtEl>
                      <p:spTgt spid="1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8" fill="hold">
                      <p:stCondLst>
                        <p:cond delay="0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5"/>
                  </p:tgtEl>
                </p:cond>
              </p:nextCondLst>
            </p:seq>
            <p:seq concurrent="1" nextAc="seek">
              <p:cTn id="242" restart="whenNotActive" fill="hold" evtFilter="cancelBubble" nodeType="interactiveSeq">
                <p:stCondLst>
                  <p:cond evt="onClick" delay="0">
                    <p:tgtEl>
                      <p:spTgt spid="1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3" fill="hold">
                      <p:stCondLst>
                        <p:cond delay="0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7"/>
                  </p:tgtEl>
                </p:cond>
              </p:nextCondLst>
            </p:seq>
            <p:seq concurrent="1" nextAc="seek">
              <p:cTn id="247" restart="whenNotActive" fill="hold" evtFilter="cancelBubble" nodeType="interactiveSeq">
                <p:stCondLst>
                  <p:cond evt="onClick" delay="0">
                    <p:tgtEl>
                      <p:spTgt spid="1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8" fill="hold">
                      <p:stCondLst>
                        <p:cond delay="0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9"/>
                  </p:tgtEl>
                </p:cond>
              </p:nextCondLst>
            </p:seq>
            <p:seq concurrent="1" nextAc="seek">
              <p:cTn id="25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3" fill="hold">
                      <p:stCondLst>
                        <p:cond delay="0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indefinit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57" dur="indefinite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43" grpId="0" animBg="1"/>
      <p:bldP spid="63" grpId="0" animBg="1"/>
      <p:bldP spid="65" grpId="0" animBg="1"/>
      <p:bldP spid="67" grpId="0" animBg="1"/>
      <p:bldP spid="69" grpId="0" animBg="1"/>
      <p:bldP spid="73" grpId="0" animBg="1"/>
      <p:bldP spid="83" grpId="0" animBg="1"/>
      <p:bldP spid="85" grpId="0" animBg="1"/>
      <p:bldP spid="87" grpId="0" animBg="1"/>
      <p:bldP spid="33" grpId="0" animBg="1"/>
      <p:bldP spid="75" grpId="0" animBg="1"/>
      <p:bldP spid="41" grpId="0" animBg="1"/>
      <p:bldP spid="59" grpId="0" animBg="1"/>
      <p:bldP spid="61" grpId="0" animBg="1"/>
      <p:bldP spid="71" grpId="0" animBg="1"/>
      <p:bldP spid="91" grpId="0" animBg="1"/>
      <p:bldP spid="104" grpId="0" animBg="1"/>
      <p:bldP spid="118" grpId="0" animBg="1"/>
      <p:bldP spid="100" grpId="0" animBg="1"/>
      <p:bldP spid="102" grpId="0" animBg="1"/>
      <p:bldP spid="106" grpId="0" animBg="1"/>
      <p:bldP spid="108" grpId="0" animBg="1"/>
      <p:bldP spid="110" grpId="0" animBg="1"/>
      <p:bldP spid="112" grpId="0" animBg="1"/>
      <p:bldP spid="114" grpId="0" animBg="1"/>
      <p:bldP spid="116" grpId="0" animBg="1"/>
      <p:bldP spid="120" grpId="0" animBg="1"/>
      <p:bldP spid="136" grpId="0" animBg="1"/>
      <p:bldP spid="138" grpId="0" animBg="1"/>
      <p:bldP spid="140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Группа 16">
            <a:extLst>
              <a:ext uri="{FF2B5EF4-FFF2-40B4-BE49-F238E27FC236}">
                <a16:creationId xmlns:a16="http://schemas.microsoft.com/office/drawing/2014/main" id="{731F1EB3-3DEA-8EED-48CB-E667B5363E78}"/>
              </a:ext>
            </a:extLst>
          </p:cNvPr>
          <p:cNvGrpSpPr/>
          <p:nvPr/>
        </p:nvGrpSpPr>
        <p:grpSpPr>
          <a:xfrm>
            <a:off x="2734682" y="2503965"/>
            <a:ext cx="3142689" cy="3322005"/>
            <a:chOff x="1109708" y="1976216"/>
            <a:chExt cx="3142689" cy="3322005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3" name="Прямоугольник 2">
              <a:extLst>
                <a:ext uri="{FF2B5EF4-FFF2-40B4-BE49-F238E27FC236}">
                  <a16:creationId xmlns:a16="http://schemas.microsoft.com/office/drawing/2014/main" id="{7BF7F41C-1EEC-678A-BA8E-80BA20FD6298}"/>
                </a:ext>
              </a:extLst>
            </p:cNvPr>
            <p:cNvSpPr/>
            <p:nvPr/>
          </p:nvSpPr>
          <p:spPr>
            <a:xfrm>
              <a:off x="1109708" y="1976216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7" name="Прямоугольник 6">
              <a:extLst>
                <a:ext uri="{FF2B5EF4-FFF2-40B4-BE49-F238E27FC236}">
                  <a16:creationId xmlns:a16="http://schemas.microsoft.com/office/drawing/2014/main" id="{E11255BB-53E6-1E51-60C2-665CDC90CD63}"/>
                </a:ext>
              </a:extLst>
            </p:cNvPr>
            <p:cNvSpPr/>
            <p:nvPr/>
          </p:nvSpPr>
          <p:spPr>
            <a:xfrm>
              <a:off x="1633488" y="1976216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А</a:t>
              </a:r>
            </a:p>
          </p:txBody>
        </p:sp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id="{6711860F-1236-56FB-11F0-608DEC09518B}"/>
                </a:ext>
              </a:extLst>
            </p:cNvPr>
            <p:cNvSpPr/>
            <p:nvPr/>
          </p:nvSpPr>
          <p:spPr>
            <a:xfrm>
              <a:off x="2157271" y="1976216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Б</a:t>
              </a:r>
            </a:p>
          </p:txBody>
        </p:sp>
        <p:sp>
          <p:nvSpPr>
            <p:cNvPr id="9" name="Прямоугольник 8">
              <a:extLst>
                <a:ext uri="{FF2B5EF4-FFF2-40B4-BE49-F238E27FC236}">
                  <a16:creationId xmlns:a16="http://schemas.microsoft.com/office/drawing/2014/main" id="{12421A8C-4612-0BB2-40E5-48CF4143807D}"/>
                </a:ext>
              </a:extLst>
            </p:cNvPr>
            <p:cNvSpPr/>
            <p:nvPr/>
          </p:nvSpPr>
          <p:spPr>
            <a:xfrm>
              <a:off x="2681051" y="1976216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В</a:t>
              </a:r>
            </a:p>
          </p:txBody>
        </p:sp>
        <p:sp>
          <p:nvSpPr>
            <p:cNvPr id="10" name="Прямоугольник 9">
              <a:extLst>
                <a:ext uri="{FF2B5EF4-FFF2-40B4-BE49-F238E27FC236}">
                  <a16:creationId xmlns:a16="http://schemas.microsoft.com/office/drawing/2014/main" id="{A1A39177-4AEA-F2BF-48C8-F0BE3B9FBB62}"/>
                </a:ext>
              </a:extLst>
            </p:cNvPr>
            <p:cNvSpPr/>
            <p:nvPr/>
          </p:nvSpPr>
          <p:spPr>
            <a:xfrm>
              <a:off x="3204834" y="1976216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Г</a:t>
              </a:r>
            </a:p>
          </p:txBody>
        </p:sp>
        <p:sp>
          <p:nvSpPr>
            <p:cNvPr id="11" name="Прямоугольник 10">
              <a:extLst>
                <a:ext uri="{FF2B5EF4-FFF2-40B4-BE49-F238E27FC236}">
                  <a16:creationId xmlns:a16="http://schemas.microsoft.com/office/drawing/2014/main" id="{84BD21E8-206B-41A4-3D12-48B22207BBDF}"/>
                </a:ext>
              </a:extLst>
            </p:cNvPr>
            <p:cNvSpPr/>
            <p:nvPr/>
          </p:nvSpPr>
          <p:spPr>
            <a:xfrm>
              <a:off x="3728614" y="1976216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Д</a:t>
              </a:r>
            </a:p>
          </p:txBody>
        </p:sp>
        <p:sp>
          <p:nvSpPr>
            <p:cNvPr id="12" name="Прямоугольник 11">
              <a:extLst>
                <a:ext uri="{FF2B5EF4-FFF2-40B4-BE49-F238E27FC236}">
                  <a16:creationId xmlns:a16="http://schemas.microsoft.com/office/drawing/2014/main" id="{E1D2176D-9872-66B2-62E0-AA8E05A977F4}"/>
                </a:ext>
              </a:extLst>
            </p:cNvPr>
            <p:cNvSpPr/>
            <p:nvPr/>
          </p:nvSpPr>
          <p:spPr>
            <a:xfrm>
              <a:off x="1109708" y="2530136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13" name="Прямоугольник 12">
              <a:extLst>
                <a:ext uri="{FF2B5EF4-FFF2-40B4-BE49-F238E27FC236}">
                  <a16:creationId xmlns:a16="http://schemas.microsoft.com/office/drawing/2014/main" id="{516632BF-B930-F101-E0ED-247B5062587A}"/>
                </a:ext>
              </a:extLst>
            </p:cNvPr>
            <p:cNvSpPr/>
            <p:nvPr/>
          </p:nvSpPr>
          <p:spPr>
            <a:xfrm>
              <a:off x="1109708" y="3084056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2</a:t>
              </a:r>
            </a:p>
          </p:txBody>
        </p:sp>
        <p:sp>
          <p:nvSpPr>
            <p:cNvPr id="14" name="Прямоугольник 13">
              <a:extLst>
                <a:ext uri="{FF2B5EF4-FFF2-40B4-BE49-F238E27FC236}">
                  <a16:creationId xmlns:a16="http://schemas.microsoft.com/office/drawing/2014/main" id="{8EF089F0-1023-ADBA-71C8-0AA10B626362}"/>
                </a:ext>
              </a:extLst>
            </p:cNvPr>
            <p:cNvSpPr/>
            <p:nvPr/>
          </p:nvSpPr>
          <p:spPr>
            <a:xfrm>
              <a:off x="1109708" y="3636461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3</a:t>
              </a:r>
            </a:p>
          </p:txBody>
        </p:sp>
        <p:sp>
          <p:nvSpPr>
            <p:cNvPr id="15" name="Прямоугольник 14">
              <a:extLst>
                <a:ext uri="{FF2B5EF4-FFF2-40B4-BE49-F238E27FC236}">
                  <a16:creationId xmlns:a16="http://schemas.microsoft.com/office/drawing/2014/main" id="{9298710A-5467-5263-F453-4F89FA41285A}"/>
                </a:ext>
              </a:extLst>
            </p:cNvPr>
            <p:cNvSpPr/>
            <p:nvPr/>
          </p:nvSpPr>
          <p:spPr>
            <a:xfrm>
              <a:off x="1109708" y="4190381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4</a:t>
              </a:r>
            </a:p>
          </p:txBody>
        </p:sp>
        <p:sp>
          <p:nvSpPr>
            <p:cNvPr id="16" name="Прямоугольник 15">
              <a:extLst>
                <a:ext uri="{FF2B5EF4-FFF2-40B4-BE49-F238E27FC236}">
                  <a16:creationId xmlns:a16="http://schemas.microsoft.com/office/drawing/2014/main" id="{D76364F6-D848-F2C8-50E7-43E6822197D4}"/>
                </a:ext>
              </a:extLst>
            </p:cNvPr>
            <p:cNvSpPr/>
            <p:nvPr/>
          </p:nvSpPr>
          <p:spPr>
            <a:xfrm>
              <a:off x="1109708" y="4744301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5</a:t>
              </a:r>
            </a:p>
          </p:txBody>
        </p:sp>
      </p:grpSp>
      <p:grpSp>
        <p:nvGrpSpPr>
          <p:cNvPr id="18" name="Группа 17">
            <a:extLst>
              <a:ext uri="{FF2B5EF4-FFF2-40B4-BE49-F238E27FC236}">
                <a16:creationId xmlns:a16="http://schemas.microsoft.com/office/drawing/2014/main" id="{1512C2A4-E2AE-09ED-E578-07C1B79F0E18}"/>
              </a:ext>
            </a:extLst>
          </p:cNvPr>
          <p:cNvGrpSpPr/>
          <p:nvPr/>
        </p:nvGrpSpPr>
        <p:grpSpPr>
          <a:xfrm>
            <a:off x="6297851" y="2503207"/>
            <a:ext cx="3142689" cy="3322005"/>
            <a:chOff x="1109708" y="1976216"/>
            <a:chExt cx="3142689" cy="3322005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19" name="Прямоугольник 18">
              <a:extLst>
                <a:ext uri="{FF2B5EF4-FFF2-40B4-BE49-F238E27FC236}">
                  <a16:creationId xmlns:a16="http://schemas.microsoft.com/office/drawing/2014/main" id="{EDB011A9-8219-3D89-9C6C-95E160BEED89}"/>
                </a:ext>
              </a:extLst>
            </p:cNvPr>
            <p:cNvSpPr/>
            <p:nvPr/>
          </p:nvSpPr>
          <p:spPr>
            <a:xfrm>
              <a:off x="1109708" y="1976216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>
                <a:solidFill>
                  <a:schemeClr val="tx1"/>
                </a:solidFill>
              </a:endParaRPr>
            </a:p>
          </p:txBody>
        </p:sp>
        <p:sp>
          <p:nvSpPr>
            <p:cNvPr id="20" name="Прямоугольник 19">
              <a:extLst>
                <a:ext uri="{FF2B5EF4-FFF2-40B4-BE49-F238E27FC236}">
                  <a16:creationId xmlns:a16="http://schemas.microsoft.com/office/drawing/2014/main" id="{1598C807-713D-AF05-8D58-9D3535F5A4B8}"/>
                </a:ext>
              </a:extLst>
            </p:cNvPr>
            <p:cNvSpPr/>
            <p:nvPr/>
          </p:nvSpPr>
          <p:spPr>
            <a:xfrm>
              <a:off x="1633488" y="1976216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А</a:t>
              </a:r>
            </a:p>
          </p:txBody>
        </p:sp>
        <p:sp>
          <p:nvSpPr>
            <p:cNvPr id="21" name="Прямоугольник 20">
              <a:extLst>
                <a:ext uri="{FF2B5EF4-FFF2-40B4-BE49-F238E27FC236}">
                  <a16:creationId xmlns:a16="http://schemas.microsoft.com/office/drawing/2014/main" id="{E0AFF856-2AE3-17AB-670F-C2C35E46F2C0}"/>
                </a:ext>
              </a:extLst>
            </p:cNvPr>
            <p:cNvSpPr/>
            <p:nvPr/>
          </p:nvSpPr>
          <p:spPr>
            <a:xfrm>
              <a:off x="2157271" y="1976216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Б</a:t>
              </a:r>
            </a:p>
          </p:txBody>
        </p:sp>
        <p:sp>
          <p:nvSpPr>
            <p:cNvPr id="22" name="Прямоугольник 21">
              <a:extLst>
                <a:ext uri="{FF2B5EF4-FFF2-40B4-BE49-F238E27FC236}">
                  <a16:creationId xmlns:a16="http://schemas.microsoft.com/office/drawing/2014/main" id="{789E98C8-384A-F7F2-0CCE-8AF05F56D0CD}"/>
                </a:ext>
              </a:extLst>
            </p:cNvPr>
            <p:cNvSpPr/>
            <p:nvPr/>
          </p:nvSpPr>
          <p:spPr>
            <a:xfrm>
              <a:off x="2681051" y="1976216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В</a:t>
              </a:r>
            </a:p>
          </p:txBody>
        </p:sp>
        <p:sp>
          <p:nvSpPr>
            <p:cNvPr id="23" name="Прямоугольник 22">
              <a:extLst>
                <a:ext uri="{FF2B5EF4-FFF2-40B4-BE49-F238E27FC236}">
                  <a16:creationId xmlns:a16="http://schemas.microsoft.com/office/drawing/2014/main" id="{8C934EFE-605A-537A-32CC-16A58F786949}"/>
                </a:ext>
              </a:extLst>
            </p:cNvPr>
            <p:cNvSpPr/>
            <p:nvPr/>
          </p:nvSpPr>
          <p:spPr>
            <a:xfrm>
              <a:off x="3204834" y="1976216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Г</a:t>
              </a:r>
            </a:p>
          </p:txBody>
        </p:sp>
        <p:sp>
          <p:nvSpPr>
            <p:cNvPr id="24" name="Прямоугольник 23">
              <a:extLst>
                <a:ext uri="{FF2B5EF4-FFF2-40B4-BE49-F238E27FC236}">
                  <a16:creationId xmlns:a16="http://schemas.microsoft.com/office/drawing/2014/main" id="{0FF00305-D3CD-289C-12E8-140262DD03F6}"/>
                </a:ext>
              </a:extLst>
            </p:cNvPr>
            <p:cNvSpPr/>
            <p:nvPr/>
          </p:nvSpPr>
          <p:spPr>
            <a:xfrm>
              <a:off x="3728614" y="1976216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Д</a:t>
              </a:r>
            </a:p>
          </p:txBody>
        </p:sp>
        <p:sp>
          <p:nvSpPr>
            <p:cNvPr id="25" name="Прямоугольник 24">
              <a:extLst>
                <a:ext uri="{FF2B5EF4-FFF2-40B4-BE49-F238E27FC236}">
                  <a16:creationId xmlns:a16="http://schemas.microsoft.com/office/drawing/2014/main" id="{66635E7B-3B82-A909-41EF-1601D4F84CAE}"/>
                </a:ext>
              </a:extLst>
            </p:cNvPr>
            <p:cNvSpPr/>
            <p:nvPr/>
          </p:nvSpPr>
          <p:spPr>
            <a:xfrm>
              <a:off x="1109708" y="2530136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26" name="Прямоугольник 25">
              <a:extLst>
                <a:ext uri="{FF2B5EF4-FFF2-40B4-BE49-F238E27FC236}">
                  <a16:creationId xmlns:a16="http://schemas.microsoft.com/office/drawing/2014/main" id="{6DE93FD5-523A-52DC-0227-A8D0D8370BBA}"/>
                </a:ext>
              </a:extLst>
            </p:cNvPr>
            <p:cNvSpPr/>
            <p:nvPr/>
          </p:nvSpPr>
          <p:spPr>
            <a:xfrm>
              <a:off x="1109708" y="3084056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2</a:t>
              </a:r>
            </a:p>
          </p:txBody>
        </p:sp>
        <p:sp>
          <p:nvSpPr>
            <p:cNvPr id="27" name="Прямоугольник 26">
              <a:extLst>
                <a:ext uri="{FF2B5EF4-FFF2-40B4-BE49-F238E27FC236}">
                  <a16:creationId xmlns:a16="http://schemas.microsoft.com/office/drawing/2014/main" id="{3B5E9B3C-FA1C-5161-7656-449AAA88307E}"/>
                </a:ext>
              </a:extLst>
            </p:cNvPr>
            <p:cNvSpPr/>
            <p:nvPr/>
          </p:nvSpPr>
          <p:spPr>
            <a:xfrm>
              <a:off x="1109708" y="3636461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3</a:t>
              </a:r>
            </a:p>
          </p:txBody>
        </p:sp>
        <p:sp>
          <p:nvSpPr>
            <p:cNvPr id="28" name="Прямоугольник 27">
              <a:extLst>
                <a:ext uri="{FF2B5EF4-FFF2-40B4-BE49-F238E27FC236}">
                  <a16:creationId xmlns:a16="http://schemas.microsoft.com/office/drawing/2014/main" id="{31BDCA88-21B3-F8DF-2640-B8E7BBEDD2D2}"/>
                </a:ext>
              </a:extLst>
            </p:cNvPr>
            <p:cNvSpPr/>
            <p:nvPr/>
          </p:nvSpPr>
          <p:spPr>
            <a:xfrm>
              <a:off x="1109708" y="4190381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4</a:t>
              </a:r>
            </a:p>
          </p:txBody>
        </p:sp>
        <p:sp>
          <p:nvSpPr>
            <p:cNvPr id="29" name="Прямоугольник 28">
              <a:extLst>
                <a:ext uri="{FF2B5EF4-FFF2-40B4-BE49-F238E27FC236}">
                  <a16:creationId xmlns:a16="http://schemas.microsoft.com/office/drawing/2014/main" id="{1EC0C29E-9A0D-61DE-A59E-3C8442C4BC00}"/>
                </a:ext>
              </a:extLst>
            </p:cNvPr>
            <p:cNvSpPr/>
            <p:nvPr/>
          </p:nvSpPr>
          <p:spPr>
            <a:xfrm>
              <a:off x="1109708" y="4744301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5</a:t>
              </a:r>
            </a:p>
          </p:txBody>
        </p:sp>
      </p:grpSp>
      <p:grpSp>
        <p:nvGrpSpPr>
          <p:cNvPr id="34" name="Группа 33">
            <a:extLst>
              <a:ext uri="{FF2B5EF4-FFF2-40B4-BE49-F238E27FC236}">
                <a16:creationId xmlns:a16="http://schemas.microsoft.com/office/drawing/2014/main" id="{7095CFD5-781E-9E77-48DB-FBD4392BAE7C}"/>
              </a:ext>
            </a:extLst>
          </p:cNvPr>
          <p:cNvGrpSpPr/>
          <p:nvPr/>
        </p:nvGrpSpPr>
        <p:grpSpPr>
          <a:xfrm>
            <a:off x="2863426" y="928669"/>
            <a:ext cx="6477054" cy="672000"/>
            <a:chOff x="1463040" y="1684421"/>
            <a:chExt cx="6832582" cy="800258"/>
          </a:xfrm>
        </p:grpSpPr>
        <p:sp>
          <p:nvSpPr>
            <p:cNvPr id="35" name="Прямоугольник: скругленные противолежащие углы 34">
              <a:extLst>
                <a:ext uri="{FF2B5EF4-FFF2-40B4-BE49-F238E27FC236}">
                  <a16:creationId xmlns:a16="http://schemas.microsoft.com/office/drawing/2014/main" id="{68CA0CC3-8A76-A362-2719-359B17984810}"/>
                </a:ext>
              </a:extLst>
            </p:cNvPr>
            <p:cNvSpPr/>
            <p:nvPr/>
          </p:nvSpPr>
          <p:spPr>
            <a:xfrm>
              <a:off x="1886551" y="1685782"/>
              <a:ext cx="6409071" cy="798897"/>
            </a:xfrm>
            <a:prstGeom prst="round2DiagRect">
              <a:avLst>
                <a:gd name="adj1" fmla="val 1004"/>
                <a:gd name="adj2" fmla="val 50000"/>
              </a:avLst>
            </a:prstGeom>
            <a:solidFill>
              <a:schemeClr val="bg1"/>
            </a:solidFill>
            <a:ln w="19050">
              <a:solidFill>
                <a:srgbClr val="1BA1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>
                  <a:solidFill>
                    <a:srgbClr val="002060"/>
                  </a:solidFill>
                </a:rPr>
                <a:t>Найдите на игровом поле 10 танков.</a:t>
              </a:r>
            </a:p>
          </p:txBody>
        </p:sp>
        <p:sp>
          <p:nvSpPr>
            <p:cNvPr id="36" name="Звезда: 5 точек 35">
              <a:extLst>
                <a:ext uri="{FF2B5EF4-FFF2-40B4-BE49-F238E27FC236}">
                  <a16:creationId xmlns:a16="http://schemas.microsoft.com/office/drawing/2014/main" id="{02DAA903-C2C5-1C56-9FDD-6638CB230615}"/>
                </a:ext>
              </a:extLst>
            </p:cNvPr>
            <p:cNvSpPr/>
            <p:nvPr/>
          </p:nvSpPr>
          <p:spPr>
            <a:xfrm>
              <a:off x="1463040" y="1684421"/>
              <a:ext cx="847023" cy="789272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chemeClr val="bg1"/>
            </a:solidFill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chemeClr val="tx1"/>
                  </a:solidFill>
                </a:rPr>
                <a:t>3</a:t>
              </a:r>
              <a:endParaRPr lang="ru-RU" sz="28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76" name="Группа 75">
            <a:extLst>
              <a:ext uri="{FF2B5EF4-FFF2-40B4-BE49-F238E27FC236}">
                <a16:creationId xmlns:a16="http://schemas.microsoft.com/office/drawing/2014/main" id="{22B1606F-1F0E-406D-58C8-2E09309CB3FF}"/>
              </a:ext>
            </a:extLst>
          </p:cNvPr>
          <p:cNvGrpSpPr/>
          <p:nvPr/>
        </p:nvGrpSpPr>
        <p:grpSpPr>
          <a:xfrm>
            <a:off x="11401143" y="440667"/>
            <a:ext cx="288236" cy="318052"/>
            <a:chOff x="11464757" y="238539"/>
            <a:chExt cx="407505" cy="417445"/>
          </a:xfrm>
        </p:grpSpPr>
        <p:sp>
          <p:nvSpPr>
            <p:cNvPr id="77" name="Управляющая кнопка: &quot;Пустой&quot; 76">
              <a:hlinkClick r:id="" action="ppaction://hlinkshowjump?jump=endshow" highlightClick="1"/>
              <a:extLst>
                <a:ext uri="{FF2B5EF4-FFF2-40B4-BE49-F238E27FC236}">
                  <a16:creationId xmlns:a16="http://schemas.microsoft.com/office/drawing/2014/main" id="{98D22080-6F9C-C687-2E35-CC138EFAB9BF}"/>
                </a:ext>
              </a:extLst>
            </p:cNvPr>
            <p:cNvSpPr/>
            <p:nvPr/>
          </p:nvSpPr>
          <p:spPr>
            <a:xfrm>
              <a:off x="11464757" y="238539"/>
              <a:ext cx="407505" cy="417444"/>
            </a:xfrm>
            <a:prstGeom prst="actionButtonBlank">
              <a:avLst/>
            </a:prstGeom>
            <a:solidFill>
              <a:srgbClr val="00B05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0" name="Знак умножения 79">
              <a:hlinkClick r:id="" action="ppaction://hlinkshowjump?jump=endshow" highlightClick="1"/>
              <a:extLst>
                <a:ext uri="{FF2B5EF4-FFF2-40B4-BE49-F238E27FC236}">
                  <a16:creationId xmlns:a16="http://schemas.microsoft.com/office/drawing/2014/main" id="{64E934D0-061C-4DBC-D6B9-E7FD8D67BA55}"/>
                </a:ext>
              </a:extLst>
            </p:cNvPr>
            <p:cNvSpPr/>
            <p:nvPr/>
          </p:nvSpPr>
          <p:spPr>
            <a:xfrm>
              <a:off x="11464757" y="238540"/>
              <a:ext cx="389314" cy="417444"/>
            </a:xfrm>
            <a:prstGeom prst="mathMultiply">
              <a:avLst/>
            </a:prstGeom>
            <a:solidFill>
              <a:srgbClr val="FF5353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81" name="TextBox 80">
            <a:extLst>
              <a:ext uri="{FF2B5EF4-FFF2-40B4-BE49-F238E27FC236}">
                <a16:creationId xmlns:a16="http://schemas.microsoft.com/office/drawing/2014/main" id="{AD7AE055-D83F-758D-007C-3F1A12EA9CEF}"/>
              </a:ext>
            </a:extLst>
          </p:cNvPr>
          <p:cNvSpPr txBox="1"/>
          <p:nvPr/>
        </p:nvSpPr>
        <p:spPr>
          <a:xfrm>
            <a:off x="2771207" y="1784965"/>
            <a:ext cx="30983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ln>
                  <a:solidFill>
                    <a:schemeClr val="tx1"/>
                  </a:solidFill>
                </a:ln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aMavickFont" panose="020F0802020204020204" pitchFamily="34" charset="0"/>
              </a:rPr>
              <a:t>1 команда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C7C68BF0-2910-2D81-818A-B73BBEACEAA0}"/>
              </a:ext>
            </a:extLst>
          </p:cNvPr>
          <p:cNvSpPr txBox="1"/>
          <p:nvPr/>
        </p:nvSpPr>
        <p:spPr>
          <a:xfrm>
            <a:off x="6282830" y="1784966"/>
            <a:ext cx="30983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ln>
                  <a:solidFill>
                    <a:schemeClr val="tx1"/>
                  </a:solidFill>
                </a:ln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aMavickFont" panose="020F0802020204020204" pitchFamily="34" charset="0"/>
              </a:rPr>
              <a:t>2 команда</a:t>
            </a:r>
          </a:p>
        </p:txBody>
      </p:sp>
      <p:pic>
        <p:nvPicPr>
          <p:cNvPr id="89" name="Рисунок 88">
            <a:extLst>
              <a:ext uri="{FF2B5EF4-FFF2-40B4-BE49-F238E27FC236}">
                <a16:creationId xmlns:a16="http://schemas.microsoft.com/office/drawing/2014/main" id="{4161A1DF-AFD1-673A-6860-7E93EA41E1B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3915" y="3608605"/>
            <a:ext cx="1416100" cy="2782506"/>
          </a:xfrm>
          <a:prstGeom prst="rect">
            <a:avLst/>
          </a:prstGeom>
        </p:spPr>
      </p:pic>
      <p:pic>
        <p:nvPicPr>
          <p:cNvPr id="92" name="Рисунок 91">
            <a:extLst>
              <a:ext uri="{FF2B5EF4-FFF2-40B4-BE49-F238E27FC236}">
                <a16:creationId xmlns:a16="http://schemas.microsoft.com/office/drawing/2014/main" id="{766CD35C-44CC-0E21-5353-9A1EAC2209AA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0280" y="3254929"/>
            <a:ext cx="1724872" cy="3217178"/>
          </a:xfrm>
          <a:prstGeom prst="rect">
            <a:avLst/>
          </a:prstGeom>
        </p:spPr>
      </p:pic>
      <p:sp>
        <p:nvSpPr>
          <p:cNvPr id="42" name="Прямоугольник 41">
            <a:extLst>
              <a:ext uri="{FF2B5EF4-FFF2-40B4-BE49-F238E27FC236}">
                <a16:creationId xmlns:a16="http://schemas.microsoft.com/office/drawing/2014/main" id="{7C19FE12-0389-0198-DBD7-52BF667988CA}"/>
              </a:ext>
            </a:extLst>
          </p:cNvPr>
          <p:cNvSpPr/>
          <p:nvPr/>
        </p:nvSpPr>
        <p:spPr>
          <a:xfrm>
            <a:off x="4825600" y="5264292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43" name="Знак умножения 42">
            <a:extLst>
              <a:ext uri="{FF2B5EF4-FFF2-40B4-BE49-F238E27FC236}">
                <a16:creationId xmlns:a16="http://schemas.microsoft.com/office/drawing/2014/main" id="{FF08F91A-0E83-3B6E-354B-89D568106CDD}"/>
              </a:ext>
            </a:extLst>
          </p:cNvPr>
          <p:cNvSpPr/>
          <p:nvPr/>
        </p:nvSpPr>
        <p:spPr>
          <a:xfrm>
            <a:off x="4825600" y="5264292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Прямоугольник 51">
            <a:extLst>
              <a:ext uri="{FF2B5EF4-FFF2-40B4-BE49-F238E27FC236}">
                <a16:creationId xmlns:a16="http://schemas.microsoft.com/office/drawing/2014/main" id="{E9E4BE89-BFF5-DC77-4DBD-E54F52A6469D}"/>
              </a:ext>
            </a:extLst>
          </p:cNvPr>
          <p:cNvSpPr/>
          <p:nvPr/>
        </p:nvSpPr>
        <p:spPr>
          <a:xfrm>
            <a:off x="5353713" y="3611643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53" name="Рисунок 52">
            <a:extLst>
              <a:ext uri="{FF2B5EF4-FFF2-40B4-BE49-F238E27FC236}">
                <a16:creationId xmlns:a16="http://schemas.microsoft.com/office/drawing/2014/main" id="{EAB83832-3947-8340-0428-D31DE6532175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70491" y="3653588"/>
            <a:ext cx="476479" cy="47342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</p:pic>
      <p:sp>
        <p:nvSpPr>
          <p:cNvPr id="54" name="Прямоугольник 53">
            <a:extLst>
              <a:ext uri="{FF2B5EF4-FFF2-40B4-BE49-F238E27FC236}">
                <a16:creationId xmlns:a16="http://schemas.microsoft.com/office/drawing/2014/main" id="{7F9C050E-4C46-4F0C-2DF0-7CB610539509}"/>
              </a:ext>
            </a:extLst>
          </p:cNvPr>
          <p:cNvSpPr/>
          <p:nvPr/>
        </p:nvSpPr>
        <p:spPr>
          <a:xfrm>
            <a:off x="5353713" y="5264292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55" name="Рисунок 54">
            <a:extLst>
              <a:ext uri="{FF2B5EF4-FFF2-40B4-BE49-F238E27FC236}">
                <a16:creationId xmlns:a16="http://schemas.microsoft.com/office/drawing/2014/main" id="{C41882FB-20CA-9C63-AFAA-C0611D9BB9DB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70491" y="5306237"/>
            <a:ext cx="476479" cy="47342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</p:pic>
      <p:sp>
        <p:nvSpPr>
          <p:cNvPr id="56" name="Прямоугольник 55">
            <a:extLst>
              <a:ext uri="{FF2B5EF4-FFF2-40B4-BE49-F238E27FC236}">
                <a16:creationId xmlns:a16="http://schemas.microsoft.com/office/drawing/2014/main" id="{DF880E84-C62A-CECE-B551-A6E87F4244EF}"/>
              </a:ext>
            </a:extLst>
          </p:cNvPr>
          <p:cNvSpPr/>
          <p:nvPr/>
        </p:nvSpPr>
        <p:spPr>
          <a:xfrm>
            <a:off x="5353713" y="3060313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57" name="Рисунок 56">
            <a:extLst>
              <a:ext uri="{FF2B5EF4-FFF2-40B4-BE49-F238E27FC236}">
                <a16:creationId xmlns:a16="http://schemas.microsoft.com/office/drawing/2014/main" id="{0BEBB7EA-36E6-E29E-F5F0-35040D9E34BE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70491" y="3102258"/>
            <a:ext cx="476479" cy="47342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</p:pic>
      <p:sp>
        <p:nvSpPr>
          <p:cNvPr id="62" name="Прямоугольник 61">
            <a:extLst>
              <a:ext uri="{FF2B5EF4-FFF2-40B4-BE49-F238E27FC236}">
                <a16:creationId xmlns:a16="http://schemas.microsoft.com/office/drawing/2014/main" id="{0DD7F379-FDD5-A10D-91ED-4E388D325151}"/>
              </a:ext>
            </a:extLst>
          </p:cNvPr>
          <p:cNvSpPr/>
          <p:nvPr/>
        </p:nvSpPr>
        <p:spPr>
          <a:xfrm>
            <a:off x="4825600" y="4166497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63" name="Знак умножения 62">
            <a:extLst>
              <a:ext uri="{FF2B5EF4-FFF2-40B4-BE49-F238E27FC236}">
                <a16:creationId xmlns:a16="http://schemas.microsoft.com/office/drawing/2014/main" id="{C7ECBD7A-D186-F0A4-04A9-75F01399C0DA}"/>
              </a:ext>
            </a:extLst>
          </p:cNvPr>
          <p:cNvSpPr/>
          <p:nvPr/>
        </p:nvSpPr>
        <p:spPr>
          <a:xfrm>
            <a:off x="4825600" y="4166497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Прямоугольник 63">
            <a:extLst>
              <a:ext uri="{FF2B5EF4-FFF2-40B4-BE49-F238E27FC236}">
                <a16:creationId xmlns:a16="http://schemas.microsoft.com/office/drawing/2014/main" id="{906E9CD7-FEAA-ECA0-028E-E50DE33ABD14}"/>
              </a:ext>
            </a:extLst>
          </p:cNvPr>
          <p:cNvSpPr/>
          <p:nvPr/>
        </p:nvSpPr>
        <p:spPr>
          <a:xfrm>
            <a:off x="4825600" y="3611643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65" name="Знак умножения 64">
            <a:extLst>
              <a:ext uri="{FF2B5EF4-FFF2-40B4-BE49-F238E27FC236}">
                <a16:creationId xmlns:a16="http://schemas.microsoft.com/office/drawing/2014/main" id="{D07B33B9-78A4-878B-ADAC-23FC6D9B47B4}"/>
              </a:ext>
            </a:extLst>
          </p:cNvPr>
          <p:cNvSpPr/>
          <p:nvPr/>
        </p:nvSpPr>
        <p:spPr>
          <a:xfrm>
            <a:off x="4825600" y="3611643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Прямоугольник 65">
            <a:extLst>
              <a:ext uri="{FF2B5EF4-FFF2-40B4-BE49-F238E27FC236}">
                <a16:creationId xmlns:a16="http://schemas.microsoft.com/office/drawing/2014/main" id="{C5DF1E96-E74E-83F8-4EDD-A237AFA707F6}"/>
              </a:ext>
            </a:extLst>
          </p:cNvPr>
          <p:cNvSpPr/>
          <p:nvPr/>
        </p:nvSpPr>
        <p:spPr>
          <a:xfrm>
            <a:off x="3247397" y="3611643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67" name="Знак умножения 66">
            <a:extLst>
              <a:ext uri="{FF2B5EF4-FFF2-40B4-BE49-F238E27FC236}">
                <a16:creationId xmlns:a16="http://schemas.microsoft.com/office/drawing/2014/main" id="{9CD0523B-4D45-B561-B6B0-B9B1AE3F96F3}"/>
              </a:ext>
            </a:extLst>
          </p:cNvPr>
          <p:cNvSpPr/>
          <p:nvPr/>
        </p:nvSpPr>
        <p:spPr>
          <a:xfrm>
            <a:off x="3247397" y="3611643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2" name="Прямоугольник 81">
            <a:extLst>
              <a:ext uri="{FF2B5EF4-FFF2-40B4-BE49-F238E27FC236}">
                <a16:creationId xmlns:a16="http://schemas.microsoft.com/office/drawing/2014/main" id="{D82C2266-E689-D7E1-9782-187DE846E159}"/>
              </a:ext>
            </a:extLst>
          </p:cNvPr>
          <p:cNvSpPr/>
          <p:nvPr/>
        </p:nvSpPr>
        <p:spPr>
          <a:xfrm>
            <a:off x="3247397" y="4166497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83" name="Знак умножения 82">
            <a:extLst>
              <a:ext uri="{FF2B5EF4-FFF2-40B4-BE49-F238E27FC236}">
                <a16:creationId xmlns:a16="http://schemas.microsoft.com/office/drawing/2014/main" id="{C221FEE8-B7B9-D49A-0EA7-5DD4AE147466}"/>
              </a:ext>
            </a:extLst>
          </p:cNvPr>
          <p:cNvSpPr/>
          <p:nvPr/>
        </p:nvSpPr>
        <p:spPr>
          <a:xfrm>
            <a:off x="3247397" y="4166497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6" name="Прямоугольник 85">
            <a:extLst>
              <a:ext uri="{FF2B5EF4-FFF2-40B4-BE49-F238E27FC236}">
                <a16:creationId xmlns:a16="http://schemas.microsoft.com/office/drawing/2014/main" id="{FA777FEE-6D6D-2656-CC1E-D50632B61294}"/>
              </a:ext>
            </a:extLst>
          </p:cNvPr>
          <p:cNvSpPr/>
          <p:nvPr/>
        </p:nvSpPr>
        <p:spPr>
          <a:xfrm>
            <a:off x="3247397" y="5264292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87" name="Знак умножения 86">
            <a:extLst>
              <a:ext uri="{FF2B5EF4-FFF2-40B4-BE49-F238E27FC236}">
                <a16:creationId xmlns:a16="http://schemas.microsoft.com/office/drawing/2014/main" id="{2652AC1C-32C5-5103-72CC-30CE5EC2DF67}"/>
              </a:ext>
            </a:extLst>
          </p:cNvPr>
          <p:cNvSpPr/>
          <p:nvPr/>
        </p:nvSpPr>
        <p:spPr>
          <a:xfrm>
            <a:off x="3247397" y="5264292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208EC6BC-31A9-1E7A-9DF3-2E9789D45221}"/>
              </a:ext>
            </a:extLst>
          </p:cNvPr>
          <p:cNvSpPr/>
          <p:nvPr/>
        </p:nvSpPr>
        <p:spPr>
          <a:xfrm>
            <a:off x="4825600" y="4720824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06059CC-6234-750C-6DF5-378206C11154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42378" y="4762769"/>
            <a:ext cx="476479" cy="47342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</p:pic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id="{76EE3101-5F5E-B870-2B46-28FF0E21D634}"/>
              </a:ext>
            </a:extLst>
          </p:cNvPr>
          <p:cNvSpPr/>
          <p:nvPr/>
        </p:nvSpPr>
        <p:spPr>
          <a:xfrm>
            <a:off x="5353713" y="4720824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33" name="Знак умножения 32">
            <a:extLst>
              <a:ext uri="{FF2B5EF4-FFF2-40B4-BE49-F238E27FC236}">
                <a16:creationId xmlns:a16="http://schemas.microsoft.com/office/drawing/2014/main" id="{F6B24C7B-272A-4C3F-1274-8E8D657307F9}"/>
              </a:ext>
            </a:extLst>
          </p:cNvPr>
          <p:cNvSpPr/>
          <p:nvPr/>
        </p:nvSpPr>
        <p:spPr>
          <a:xfrm>
            <a:off x="5353713" y="4720824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Прямоугольник 77">
            <a:extLst>
              <a:ext uri="{FF2B5EF4-FFF2-40B4-BE49-F238E27FC236}">
                <a16:creationId xmlns:a16="http://schemas.microsoft.com/office/drawing/2014/main" id="{CCA673E1-9566-74F7-6531-2059951C4E1E}"/>
              </a:ext>
            </a:extLst>
          </p:cNvPr>
          <p:cNvSpPr/>
          <p:nvPr/>
        </p:nvSpPr>
        <p:spPr>
          <a:xfrm>
            <a:off x="3247397" y="4720824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79" name="Рисунок 78">
            <a:extLst>
              <a:ext uri="{FF2B5EF4-FFF2-40B4-BE49-F238E27FC236}">
                <a16:creationId xmlns:a16="http://schemas.microsoft.com/office/drawing/2014/main" id="{B540415B-24EE-E28F-2A6F-0207799E8A71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64175" y="4762769"/>
            <a:ext cx="476479" cy="47342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</p:pic>
      <p:sp>
        <p:nvSpPr>
          <p:cNvPr id="44" name="Прямоугольник 43">
            <a:extLst>
              <a:ext uri="{FF2B5EF4-FFF2-40B4-BE49-F238E27FC236}">
                <a16:creationId xmlns:a16="http://schemas.microsoft.com/office/drawing/2014/main" id="{2F499757-8266-793F-0734-7E6F8D0F0569}"/>
              </a:ext>
            </a:extLst>
          </p:cNvPr>
          <p:cNvSpPr/>
          <p:nvPr/>
        </p:nvSpPr>
        <p:spPr>
          <a:xfrm>
            <a:off x="3247397" y="3060313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45" name="Рисунок 44">
            <a:extLst>
              <a:ext uri="{FF2B5EF4-FFF2-40B4-BE49-F238E27FC236}">
                <a16:creationId xmlns:a16="http://schemas.microsoft.com/office/drawing/2014/main" id="{0C58C4E2-9734-34F1-51B3-F4F9BBD1C87A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64175" y="3102258"/>
            <a:ext cx="476479" cy="47342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</p:pic>
      <p:sp>
        <p:nvSpPr>
          <p:cNvPr id="58" name="Прямоугольник 57">
            <a:extLst>
              <a:ext uri="{FF2B5EF4-FFF2-40B4-BE49-F238E27FC236}">
                <a16:creationId xmlns:a16="http://schemas.microsoft.com/office/drawing/2014/main" id="{4FF08EDC-D40A-CF05-1EAF-F60F8419B0A2}"/>
              </a:ext>
            </a:extLst>
          </p:cNvPr>
          <p:cNvSpPr/>
          <p:nvPr/>
        </p:nvSpPr>
        <p:spPr>
          <a:xfrm>
            <a:off x="4825600" y="3060313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59" name="Знак умножения 58">
            <a:extLst>
              <a:ext uri="{FF2B5EF4-FFF2-40B4-BE49-F238E27FC236}">
                <a16:creationId xmlns:a16="http://schemas.microsoft.com/office/drawing/2014/main" id="{8F440BC1-2850-53AB-1AD6-F7D1F5FD2C0A}"/>
              </a:ext>
            </a:extLst>
          </p:cNvPr>
          <p:cNvSpPr/>
          <p:nvPr/>
        </p:nvSpPr>
        <p:spPr>
          <a:xfrm>
            <a:off x="4825600" y="3060313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Прямоугольник 69">
            <a:extLst>
              <a:ext uri="{FF2B5EF4-FFF2-40B4-BE49-F238E27FC236}">
                <a16:creationId xmlns:a16="http://schemas.microsoft.com/office/drawing/2014/main" id="{9DE487E6-1C4A-8437-F6C0-4E886A6AD325}"/>
              </a:ext>
            </a:extLst>
          </p:cNvPr>
          <p:cNvSpPr/>
          <p:nvPr/>
        </p:nvSpPr>
        <p:spPr>
          <a:xfrm>
            <a:off x="5353713" y="4166497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1" name="Знак умножения 70">
            <a:extLst>
              <a:ext uri="{FF2B5EF4-FFF2-40B4-BE49-F238E27FC236}">
                <a16:creationId xmlns:a16="http://schemas.microsoft.com/office/drawing/2014/main" id="{4A3FF936-55D3-098E-4F19-DD2CEF6A40A0}"/>
              </a:ext>
            </a:extLst>
          </p:cNvPr>
          <p:cNvSpPr/>
          <p:nvPr/>
        </p:nvSpPr>
        <p:spPr>
          <a:xfrm>
            <a:off x="5353713" y="4166497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0" name="Прямоугольник 89">
            <a:extLst>
              <a:ext uri="{FF2B5EF4-FFF2-40B4-BE49-F238E27FC236}">
                <a16:creationId xmlns:a16="http://schemas.microsoft.com/office/drawing/2014/main" id="{8EF42B2B-AACA-326C-AB1A-89EBCEB36918}"/>
              </a:ext>
            </a:extLst>
          </p:cNvPr>
          <p:cNvSpPr/>
          <p:nvPr/>
        </p:nvSpPr>
        <p:spPr>
          <a:xfrm>
            <a:off x="6821058" y="3052301"/>
            <a:ext cx="523783" cy="553920"/>
          </a:xfrm>
          <a:prstGeom prst="rect">
            <a:avLst/>
          </a:prstGeom>
          <a:solidFill>
            <a:srgbClr val="FFF2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91" name="Знак умножения 90">
            <a:extLst>
              <a:ext uri="{FF2B5EF4-FFF2-40B4-BE49-F238E27FC236}">
                <a16:creationId xmlns:a16="http://schemas.microsoft.com/office/drawing/2014/main" id="{B942EE56-C4BF-C3FF-B941-CFA5146A34F0}"/>
              </a:ext>
            </a:extLst>
          </p:cNvPr>
          <p:cNvSpPr/>
          <p:nvPr/>
        </p:nvSpPr>
        <p:spPr>
          <a:xfrm>
            <a:off x="6821058" y="3052301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3" name="Прямоугольник 102">
            <a:extLst>
              <a:ext uri="{FF2B5EF4-FFF2-40B4-BE49-F238E27FC236}">
                <a16:creationId xmlns:a16="http://schemas.microsoft.com/office/drawing/2014/main" id="{0302A307-2C01-8CE3-02EC-9B2833A5C306}"/>
              </a:ext>
            </a:extLst>
          </p:cNvPr>
          <p:cNvSpPr/>
          <p:nvPr/>
        </p:nvSpPr>
        <p:spPr>
          <a:xfrm>
            <a:off x="6821058" y="3604660"/>
            <a:ext cx="523783" cy="553920"/>
          </a:xfrm>
          <a:prstGeom prst="rect">
            <a:avLst/>
          </a:prstGeom>
          <a:solidFill>
            <a:srgbClr val="FFF2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04" name="Знак умножения 103">
            <a:extLst>
              <a:ext uri="{FF2B5EF4-FFF2-40B4-BE49-F238E27FC236}">
                <a16:creationId xmlns:a16="http://schemas.microsoft.com/office/drawing/2014/main" id="{924AFFF6-4C5C-4EE7-1021-30AAF37442E0}"/>
              </a:ext>
            </a:extLst>
          </p:cNvPr>
          <p:cNvSpPr/>
          <p:nvPr/>
        </p:nvSpPr>
        <p:spPr>
          <a:xfrm>
            <a:off x="6821058" y="3604660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7" name="Прямоугольник 116">
            <a:extLst>
              <a:ext uri="{FF2B5EF4-FFF2-40B4-BE49-F238E27FC236}">
                <a16:creationId xmlns:a16="http://schemas.microsoft.com/office/drawing/2014/main" id="{442879B1-839F-82A0-C4E5-6EE99C440611}"/>
              </a:ext>
            </a:extLst>
          </p:cNvPr>
          <p:cNvSpPr/>
          <p:nvPr/>
        </p:nvSpPr>
        <p:spPr>
          <a:xfrm>
            <a:off x="8397850" y="4163096"/>
            <a:ext cx="523783" cy="553920"/>
          </a:xfrm>
          <a:prstGeom prst="rect">
            <a:avLst/>
          </a:prstGeom>
          <a:solidFill>
            <a:srgbClr val="FFF2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18" name="Знак умножения 117">
            <a:extLst>
              <a:ext uri="{FF2B5EF4-FFF2-40B4-BE49-F238E27FC236}">
                <a16:creationId xmlns:a16="http://schemas.microsoft.com/office/drawing/2014/main" id="{2E365E73-3137-AA5B-B266-A819A4E18F58}"/>
              </a:ext>
            </a:extLst>
          </p:cNvPr>
          <p:cNvSpPr/>
          <p:nvPr/>
        </p:nvSpPr>
        <p:spPr>
          <a:xfrm>
            <a:off x="8397850" y="4163096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3" name="Прямоугольник 122">
            <a:extLst>
              <a:ext uri="{FF2B5EF4-FFF2-40B4-BE49-F238E27FC236}">
                <a16:creationId xmlns:a16="http://schemas.microsoft.com/office/drawing/2014/main" id="{EA87B2DB-3318-93E3-1B65-750937BF0C8D}"/>
              </a:ext>
            </a:extLst>
          </p:cNvPr>
          <p:cNvSpPr/>
          <p:nvPr/>
        </p:nvSpPr>
        <p:spPr>
          <a:xfrm>
            <a:off x="8397850" y="3052301"/>
            <a:ext cx="523783" cy="553920"/>
          </a:xfrm>
          <a:prstGeom prst="rect">
            <a:avLst/>
          </a:prstGeom>
          <a:solidFill>
            <a:srgbClr val="FFF2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24" name="Рисунок 123">
            <a:extLst>
              <a:ext uri="{FF2B5EF4-FFF2-40B4-BE49-F238E27FC236}">
                <a16:creationId xmlns:a16="http://schemas.microsoft.com/office/drawing/2014/main" id="{278505AE-CE9D-49AC-04EB-B84353DF42F4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8423017" y="3136191"/>
            <a:ext cx="471506" cy="389650"/>
          </a:xfrm>
          <a:prstGeom prst="rect">
            <a:avLst/>
          </a:prstGeom>
          <a:solidFill>
            <a:srgbClr val="FFF2CC"/>
          </a:solidFill>
        </p:spPr>
      </p:pic>
      <p:sp>
        <p:nvSpPr>
          <p:cNvPr id="127" name="Прямоугольник 126">
            <a:extLst>
              <a:ext uri="{FF2B5EF4-FFF2-40B4-BE49-F238E27FC236}">
                <a16:creationId xmlns:a16="http://schemas.microsoft.com/office/drawing/2014/main" id="{2E30E9C3-072E-F3F8-F9FD-4D93C4188745}"/>
              </a:ext>
            </a:extLst>
          </p:cNvPr>
          <p:cNvSpPr/>
          <p:nvPr/>
        </p:nvSpPr>
        <p:spPr>
          <a:xfrm>
            <a:off x="8397850" y="3604660"/>
            <a:ext cx="523783" cy="553920"/>
          </a:xfrm>
          <a:prstGeom prst="rect">
            <a:avLst/>
          </a:prstGeom>
          <a:solidFill>
            <a:srgbClr val="FFF2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28" name="Рисунок 127">
            <a:extLst>
              <a:ext uri="{FF2B5EF4-FFF2-40B4-BE49-F238E27FC236}">
                <a16:creationId xmlns:a16="http://schemas.microsoft.com/office/drawing/2014/main" id="{3F73ABBE-1A1D-9C5A-11FD-3C080AD86F0A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8423017" y="3688550"/>
            <a:ext cx="471506" cy="389650"/>
          </a:xfrm>
          <a:prstGeom prst="rect">
            <a:avLst/>
          </a:prstGeom>
          <a:solidFill>
            <a:srgbClr val="FFF2CC"/>
          </a:solidFill>
        </p:spPr>
      </p:pic>
      <p:sp>
        <p:nvSpPr>
          <p:cNvPr id="93" name="Прямоугольник 92">
            <a:extLst>
              <a:ext uri="{FF2B5EF4-FFF2-40B4-BE49-F238E27FC236}">
                <a16:creationId xmlns:a16="http://schemas.microsoft.com/office/drawing/2014/main" id="{51D5C2B8-1810-9B27-F803-29528E3CDABA}"/>
              </a:ext>
            </a:extLst>
          </p:cNvPr>
          <p:cNvSpPr/>
          <p:nvPr/>
        </p:nvSpPr>
        <p:spPr>
          <a:xfrm>
            <a:off x="7343122" y="5269747"/>
            <a:ext cx="523783" cy="553920"/>
          </a:xfrm>
          <a:prstGeom prst="rect">
            <a:avLst/>
          </a:prstGeom>
          <a:solidFill>
            <a:srgbClr val="FFF2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94" name="Рисунок 93">
            <a:extLst>
              <a:ext uri="{FF2B5EF4-FFF2-40B4-BE49-F238E27FC236}">
                <a16:creationId xmlns:a16="http://schemas.microsoft.com/office/drawing/2014/main" id="{04E4EFA9-72C9-213E-FCEC-CEA770AE1553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7368289" y="5353637"/>
            <a:ext cx="471506" cy="389650"/>
          </a:xfrm>
          <a:prstGeom prst="rect">
            <a:avLst/>
          </a:prstGeom>
          <a:solidFill>
            <a:srgbClr val="FFF2CC"/>
          </a:solidFill>
        </p:spPr>
      </p:pic>
      <p:sp>
        <p:nvSpPr>
          <p:cNvPr id="95" name="Прямоугольник 94">
            <a:extLst>
              <a:ext uri="{FF2B5EF4-FFF2-40B4-BE49-F238E27FC236}">
                <a16:creationId xmlns:a16="http://schemas.microsoft.com/office/drawing/2014/main" id="{DA381C25-897C-DFDF-B442-6BBDDB0C27C6}"/>
              </a:ext>
            </a:extLst>
          </p:cNvPr>
          <p:cNvSpPr/>
          <p:nvPr/>
        </p:nvSpPr>
        <p:spPr>
          <a:xfrm>
            <a:off x="8913942" y="4714560"/>
            <a:ext cx="523783" cy="553920"/>
          </a:xfrm>
          <a:prstGeom prst="rect">
            <a:avLst/>
          </a:prstGeom>
          <a:solidFill>
            <a:srgbClr val="FFF2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96" name="Рисунок 95">
            <a:extLst>
              <a:ext uri="{FF2B5EF4-FFF2-40B4-BE49-F238E27FC236}">
                <a16:creationId xmlns:a16="http://schemas.microsoft.com/office/drawing/2014/main" id="{CFBFB570-8363-6362-E368-85A27E537652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8939109" y="4798450"/>
            <a:ext cx="471506" cy="389650"/>
          </a:xfrm>
          <a:prstGeom prst="rect">
            <a:avLst/>
          </a:prstGeom>
          <a:solidFill>
            <a:srgbClr val="FFF2CC"/>
          </a:solidFill>
        </p:spPr>
      </p:pic>
      <p:sp>
        <p:nvSpPr>
          <p:cNvPr id="97" name="Прямоугольник 96">
            <a:extLst>
              <a:ext uri="{FF2B5EF4-FFF2-40B4-BE49-F238E27FC236}">
                <a16:creationId xmlns:a16="http://schemas.microsoft.com/office/drawing/2014/main" id="{20BED5DF-E248-2540-1497-1528C1AB2A53}"/>
              </a:ext>
            </a:extLst>
          </p:cNvPr>
          <p:cNvSpPr/>
          <p:nvPr/>
        </p:nvSpPr>
        <p:spPr>
          <a:xfrm>
            <a:off x="7866933" y="3604660"/>
            <a:ext cx="523783" cy="553920"/>
          </a:xfrm>
          <a:prstGeom prst="rect">
            <a:avLst/>
          </a:prstGeom>
          <a:solidFill>
            <a:srgbClr val="FFF2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98" name="Рисунок 97">
            <a:extLst>
              <a:ext uri="{FF2B5EF4-FFF2-40B4-BE49-F238E27FC236}">
                <a16:creationId xmlns:a16="http://schemas.microsoft.com/office/drawing/2014/main" id="{E5E1D741-8956-D285-0BC0-173A0702C261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7892100" y="3688550"/>
            <a:ext cx="471506" cy="389650"/>
          </a:xfrm>
          <a:prstGeom prst="rect">
            <a:avLst/>
          </a:prstGeom>
          <a:solidFill>
            <a:srgbClr val="FFF2CC"/>
          </a:solidFill>
        </p:spPr>
      </p:pic>
      <p:sp>
        <p:nvSpPr>
          <p:cNvPr id="99" name="Прямоугольник 98">
            <a:extLst>
              <a:ext uri="{FF2B5EF4-FFF2-40B4-BE49-F238E27FC236}">
                <a16:creationId xmlns:a16="http://schemas.microsoft.com/office/drawing/2014/main" id="{397D357F-BD8A-A0CC-277B-5CC9DC4D6BD4}"/>
              </a:ext>
            </a:extLst>
          </p:cNvPr>
          <p:cNvSpPr/>
          <p:nvPr/>
        </p:nvSpPr>
        <p:spPr>
          <a:xfrm>
            <a:off x="6821058" y="5269747"/>
            <a:ext cx="523783" cy="553920"/>
          </a:xfrm>
          <a:prstGeom prst="rect">
            <a:avLst/>
          </a:prstGeom>
          <a:solidFill>
            <a:srgbClr val="FFF2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00" name="Знак умножения 99">
            <a:extLst>
              <a:ext uri="{FF2B5EF4-FFF2-40B4-BE49-F238E27FC236}">
                <a16:creationId xmlns:a16="http://schemas.microsoft.com/office/drawing/2014/main" id="{E56ABF99-2753-F18D-ED55-9A9905907B8D}"/>
              </a:ext>
            </a:extLst>
          </p:cNvPr>
          <p:cNvSpPr/>
          <p:nvPr/>
        </p:nvSpPr>
        <p:spPr>
          <a:xfrm>
            <a:off x="6821058" y="5269747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1" name="Прямоугольник 100">
            <a:extLst>
              <a:ext uri="{FF2B5EF4-FFF2-40B4-BE49-F238E27FC236}">
                <a16:creationId xmlns:a16="http://schemas.microsoft.com/office/drawing/2014/main" id="{274E7E66-2E14-C0CF-073C-1839F435565D}"/>
              </a:ext>
            </a:extLst>
          </p:cNvPr>
          <p:cNvSpPr/>
          <p:nvPr/>
        </p:nvSpPr>
        <p:spPr>
          <a:xfrm>
            <a:off x="8913942" y="4163096"/>
            <a:ext cx="523783" cy="553920"/>
          </a:xfrm>
          <a:prstGeom prst="rect">
            <a:avLst/>
          </a:prstGeom>
          <a:solidFill>
            <a:srgbClr val="FFF2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02" name="Знак умножения 101">
            <a:extLst>
              <a:ext uri="{FF2B5EF4-FFF2-40B4-BE49-F238E27FC236}">
                <a16:creationId xmlns:a16="http://schemas.microsoft.com/office/drawing/2014/main" id="{BEFE721D-A695-44EC-BB1C-57E10608BBBF}"/>
              </a:ext>
            </a:extLst>
          </p:cNvPr>
          <p:cNvSpPr/>
          <p:nvPr/>
        </p:nvSpPr>
        <p:spPr>
          <a:xfrm>
            <a:off x="8913942" y="4163096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5" name="Прямоугольник 104">
            <a:extLst>
              <a:ext uri="{FF2B5EF4-FFF2-40B4-BE49-F238E27FC236}">
                <a16:creationId xmlns:a16="http://schemas.microsoft.com/office/drawing/2014/main" id="{436129C4-30B2-4741-DFA9-00D5ABFD9E8E}"/>
              </a:ext>
            </a:extLst>
          </p:cNvPr>
          <p:cNvSpPr/>
          <p:nvPr/>
        </p:nvSpPr>
        <p:spPr>
          <a:xfrm>
            <a:off x="8913942" y="5269747"/>
            <a:ext cx="523783" cy="553920"/>
          </a:xfrm>
          <a:prstGeom prst="rect">
            <a:avLst/>
          </a:prstGeom>
          <a:solidFill>
            <a:srgbClr val="FFF2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06" name="Знак умножения 105">
            <a:extLst>
              <a:ext uri="{FF2B5EF4-FFF2-40B4-BE49-F238E27FC236}">
                <a16:creationId xmlns:a16="http://schemas.microsoft.com/office/drawing/2014/main" id="{81BDE8C9-CE9A-04C5-9DCE-BD8FB108F9CE}"/>
              </a:ext>
            </a:extLst>
          </p:cNvPr>
          <p:cNvSpPr/>
          <p:nvPr/>
        </p:nvSpPr>
        <p:spPr>
          <a:xfrm>
            <a:off x="8913942" y="5269747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7" name="Прямоугольник 106">
            <a:extLst>
              <a:ext uri="{FF2B5EF4-FFF2-40B4-BE49-F238E27FC236}">
                <a16:creationId xmlns:a16="http://schemas.microsoft.com/office/drawing/2014/main" id="{EE665480-FB63-1191-9835-97DC009FFE53}"/>
              </a:ext>
            </a:extLst>
          </p:cNvPr>
          <p:cNvSpPr/>
          <p:nvPr/>
        </p:nvSpPr>
        <p:spPr>
          <a:xfrm>
            <a:off x="8913942" y="3052301"/>
            <a:ext cx="523783" cy="553920"/>
          </a:xfrm>
          <a:prstGeom prst="rect">
            <a:avLst/>
          </a:prstGeom>
          <a:solidFill>
            <a:srgbClr val="FFF2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08" name="Знак умножения 107">
            <a:extLst>
              <a:ext uri="{FF2B5EF4-FFF2-40B4-BE49-F238E27FC236}">
                <a16:creationId xmlns:a16="http://schemas.microsoft.com/office/drawing/2014/main" id="{9B3C68E5-D4D3-8E0B-9A96-DBEAB03AC2FC}"/>
              </a:ext>
            </a:extLst>
          </p:cNvPr>
          <p:cNvSpPr/>
          <p:nvPr/>
        </p:nvSpPr>
        <p:spPr>
          <a:xfrm>
            <a:off x="8913942" y="3052301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9" name="Прямоугольник 108">
            <a:extLst>
              <a:ext uri="{FF2B5EF4-FFF2-40B4-BE49-F238E27FC236}">
                <a16:creationId xmlns:a16="http://schemas.microsoft.com/office/drawing/2014/main" id="{18FDE90F-2985-F451-5837-16DD084C25A5}"/>
              </a:ext>
            </a:extLst>
          </p:cNvPr>
          <p:cNvSpPr/>
          <p:nvPr/>
        </p:nvSpPr>
        <p:spPr>
          <a:xfrm>
            <a:off x="7866933" y="3052301"/>
            <a:ext cx="523783" cy="553920"/>
          </a:xfrm>
          <a:prstGeom prst="rect">
            <a:avLst/>
          </a:prstGeom>
          <a:solidFill>
            <a:srgbClr val="FFF2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10" name="Знак умножения 109">
            <a:extLst>
              <a:ext uri="{FF2B5EF4-FFF2-40B4-BE49-F238E27FC236}">
                <a16:creationId xmlns:a16="http://schemas.microsoft.com/office/drawing/2014/main" id="{3DAC9B71-19F6-0730-BB35-0D06973C1360}"/>
              </a:ext>
            </a:extLst>
          </p:cNvPr>
          <p:cNvSpPr/>
          <p:nvPr/>
        </p:nvSpPr>
        <p:spPr>
          <a:xfrm>
            <a:off x="7866933" y="3052301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1" name="Прямоугольник 110">
            <a:extLst>
              <a:ext uri="{FF2B5EF4-FFF2-40B4-BE49-F238E27FC236}">
                <a16:creationId xmlns:a16="http://schemas.microsoft.com/office/drawing/2014/main" id="{244F3AD0-3DD8-2A1E-AFD6-7788DBAF1BBB}"/>
              </a:ext>
            </a:extLst>
          </p:cNvPr>
          <p:cNvSpPr/>
          <p:nvPr/>
        </p:nvSpPr>
        <p:spPr>
          <a:xfrm>
            <a:off x="7343122" y="3052301"/>
            <a:ext cx="523783" cy="553920"/>
          </a:xfrm>
          <a:prstGeom prst="rect">
            <a:avLst/>
          </a:prstGeom>
          <a:solidFill>
            <a:srgbClr val="FFF2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12" name="Знак умножения 111">
            <a:extLst>
              <a:ext uri="{FF2B5EF4-FFF2-40B4-BE49-F238E27FC236}">
                <a16:creationId xmlns:a16="http://schemas.microsoft.com/office/drawing/2014/main" id="{70E911B3-16BE-AC6E-6002-D26C430C3E6F}"/>
              </a:ext>
            </a:extLst>
          </p:cNvPr>
          <p:cNvSpPr/>
          <p:nvPr/>
        </p:nvSpPr>
        <p:spPr>
          <a:xfrm>
            <a:off x="7343122" y="3052301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3" name="Прямоугольник 112">
            <a:extLst>
              <a:ext uri="{FF2B5EF4-FFF2-40B4-BE49-F238E27FC236}">
                <a16:creationId xmlns:a16="http://schemas.microsoft.com/office/drawing/2014/main" id="{92D73873-4AAF-1A3B-1230-9BFF940FA39D}"/>
              </a:ext>
            </a:extLst>
          </p:cNvPr>
          <p:cNvSpPr/>
          <p:nvPr/>
        </p:nvSpPr>
        <p:spPr>
          <a:xfrm>
            <a:off x="8397850" y="5269747"/>
            <a:ext cx="523783" cy="553920"/>
          </a:xfrm>
          <a:prstGeom prst="rect">
            <a:avLst/>
          </a:prstGeom>
          <a:solidFill>
            <a:srgbClr val="FFF2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14" name="Знак умножения 113">
            <a:extLst>
              <a:ext uri="{FF2B5EF4-FFF2-40B4-BE49-F238E27FC236}">
                <a16:creationId xmlns:a16="http://schemas.microsoft.com/office/drawing/2014/main" id="{53C0567E-668B-06D0-373B-0370388EB811}"/>
              </a:ext>
            </a:extLst>
          </p:cNvPr>
          <p:cNvSpPr/>
          <p:nvPr/>
        </p:nvSpPr>
        <p:spPr>
          <a:xfrm>
            <a:off x="8397850" y="5269747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id="{5B47C907-7797-17B6-4829-41E582A3AF7A}"/>
              </a:ext>
            </a:extLst>
          </p:cNvPr>
          <p:cNvSpPr/>
          <p:nvPr/>
        </p:nvSpPr>
        <p:spPr>
          <a:xfrm>
            <a:off x="7866933" y="5269747"/>
            <a:ext cx="523783" cy="553920"/>
          </a:xfrm>
          <a:prstGeom prst="rect">
            <a:avLst/>
          </a:prstGeom>
          <a:solidFill>
            <a:srgbClr val="FFF2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16" name="Знак умножения 115">
            <a:extLst>
              <a:ext uri="{FF2B5EF4-FFF2-40B4-BE49-F238E27FC236}">
                <a16:creationId xmlns:a16="http://schemas.microsoft.com/office/drawing/2014/main" id="{066AC04E-832B-6836-E75D-FB1668AF5FDD}"/>
              </a:ext>
            </a:extLst>
          </p:cNvPr>
          <p:cNvSpPr/>
          <p:nvPr/>
        </p:nvSpPr>
        <p:spPr>
          <a:xfrm>
            <a:off x="7866933" y="5269747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9" name="Прямоугольник 118">
            <a:extLst>
              <a:ext uri="{FF2B5EF4-FFF2-40B4-BE49-F238E27FC236}">
                <a16:creationId xmlns:a16="http://schemas.microsoft.com/office/drawing/2014/main" id="{397102F7-99FA-472F-9F38-0BFD24B09D63}"/>
              </a:ext>
            </a:extLst>
          </p:cNvPr>
          <p:cNvSpPr/>
          <p:nvPr/>
        </p:nvSpPr>
        <p:spPr>
          <a:xfrm>
            <a:off x="7343122" y="4714560"/>
            <a:ext cx="523783" cy="553920"/>
          </a:xfrm>
          <a:prstGeom prst="rect">
            <a:avLst/>
          </a:prstGeom>
          <a:solidFill>
            <a:srgbClr val="FFF2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20" name="Знак умножения 119">
            <a:extLst>
              <a:ext uri="{FF2B5EF4-FFF2-40B4-BE49-F238E27FC236}">
                <a16:creationId xmlns:a16="http://schemas.microsoft.com/office/drawing/2014/main" id="{876EFB7B-20C5-7814-F18A-FD455106F51A}"/>
              </a:ext>
            </a:extLst>
          </p:cNvPr>
          <p:cNvSpPr/>
          <p:nvPr/>
        </p:nvSpPr>
        <p:spPr>
          <a:xfrm>
            <a:off x="7343122" y="4714560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1" name="Прямоугольник 120">
            <a:extLst>
              <a:ext uri="{FF2B5EF4-FFF2-40B4-BE49-F238E27FC236}">
                <a16:creationId xmlns:a16="http://schemas.microsoft.com/office/drawing/2014/main" id="{BBE8FE07-56DB-8354-B6CF-6C25CB08F8B4}"/>
              </a:ext>
            </a:extLst>
          </p:cNvPr>
          <p:cNvSpPr/>
          <p:nvPr/>
        </p:nvSpPr>
        <p:spPr>
          <a:xfrm>
            <a:off x="8397850" y="4714560"/>
            <a:ext cx="523783" cy="553920"/>
          </a:xfrm>
          <a:prstGeom prst="rect">
            <a:avLst/>
          </a:prstGeom>
          <a:solidFill>
            <a:srgbClr val="FFF2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22" name="Рисунок 121">
            <a:extLst>
              <a:ext uri="{FF2B5EF4-FFF2-40B4-BE49-F238E27FC236}">
                <a16:creationId xmlns:a16="http://schemas.microsoft.com/office/drawing/2014/main" id="{2B57D63E-6D31-1B98-DAF8-1F327F8F75EF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8423017" y="4798450"/>
            <a:ext cx="471506" cy="389650"/>
          </a:xfrm>
          <a:prstGeom prst="rect">
            <a:avLst/>
          </a:prstGeom>
          <a:solidFill>
            <a:srgbClr val="FFF2CC"/>
          </a:solidFill>
        </p:spPr>
      </p:pic>
      <p:sp>
        <p:nvSpPr>
          <p:cNvPr id="125" name="Прямоугольник 124">
            <a:extLst>
              <a:ext uri="{FF2B5EF4-FFF2-40B4-BE49-F238E27FC236}">
                <a16:creationId xmlns:a16="http://schemas.microsoft.com/office/drawing/2014/main" id="{EE00A7CA-B5FA-A6DB-79E7-D9BE89104B12}"/>
              </a:ext>
            </a:extLst>
          </p:cNvPr>
          <p:cNvSpPr/>
          <p:nvPr/>
        </p:nvSpPr>
        <p:spPr>
          <a:xfrm>
            <a:off x="6821058" y="4163096"/>
            <a:ext cx="523783" cy="553920"/>
          </a:xfrm>
          <a:prstGeom prst="rect">
            <a:avLst/>
          </a:prstGeom>
          <a:solidFill>
            <a:srgbClr val="FFF2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26" name="Рисунок 125">
            <a:extLst>
              <a:ext uri="{FF2B5EF4-FFF2-40B4-BE49-F238E27FC236}">
                <a16:creationId xmlns:a16="http://schemas.microsoft.com/office/drawing/2014/main" id="{355B7734-8B08-4B3A-AEE9-FCAE7273596C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6846225" y="4246986"/>
            <a:ext cx="471506" cy="389650"/>
          </a:xfrm>
          <a:prstGeom prst="rect">
            <a:avLst/>
          </a:prstGeom>
          <a:solidFill>
            <a:srgbClr val="FFF2CC"/>
          </a:solidFill>
        </p:spPr>
      </p:pic>
      <p:sp>
        <p:nvSpPr>
          <p:cNvPr id="129" name="Прямоугольник 128">
            <a:extLst>
              <a:ext uri="{FF2B5EF4-FFF2-40B4-BE49-F238E27FC236}">
                <a16:creationId xmlns:a16="http://schemas.microsoft.com/office/drawing/2014/main" id="{1A3C486C-4815-4674-C7D3-505940DEA91E}"/>
              </a:ext>
            </a:extLst>
          </p:cNvPr>
          <p:cNvSpPr/>
          <p:nvPr/>
        </p:nvSpPr>
        <p:spPr>
          <a:xfrm>
            <a:off x="7866933" y="4163096"/>
            <a:ext cx="523783" cy="553920"/>
          </a:xfrm>
          <a:prstGeom prst="rect">
            <a:avLst/>
          </a:prstGeom>
          <a:solidFill>
            <a:srgbClr val="FFF2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30" name="Рисунок 129">
            <a:extLst>
              <a:ext uri="{FF2B5EF4-FFF2-40B4-BE49-F238E27FC236}">
                <a16:creationId xmlns:a16="http://schemas.microsoft.com/office/drawing/2014/main" id="{AC6931DB-4FDA-EEA6-6F47-5503E07EABA8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7892100" y="4246986"/>
            <a:ext cx="471506" cy="389650"/>
          </a:xfrm>
          <a:prstGeom prst="rect">
            <a:avLst/>
          </a:prstGeom>
          <a:solidFill>
            <a:srgbClr val="FFF2CC"/>
          </a:solidFill>
        </p:spPr>
      </p:pic>
      <p:sp>
        <p:nvSpPr>
          <p:cNvPr id="131" name="Прямоугольник 130">
            <a:extLst>
              <a:ext uri="{FF2B5EF4-FFF2-40B4-BE49-F238E27FC236}">
                <a16:creationId xmlns:a16="http://schemas.microsoft.com/office/drawing/2014/main" id="{9FDE4343-513C-E6E5-8FD0-08C7D15046F7}"/>
              </a:ext>
            </a:extLst>
          </p:cNvPr>
          <p:cNvSpPr/>
          <p:nvPr/>
        </p:nvSpPr>
        <p:spPr>
          <a:xfrm>
            <a:off x="7343122" y="4163096"/>
            <a:ext cx="523783" cy="553920"/>
          </a:xfrm>
          <a:prstGeom prst="rect">
            <a:avLst/>
          </a:prstGeom>
          <a:solidFill>
            <a:srgbClr val="FFF2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32" name="Рисунок 131">
            <a:extLst>
              <a:ext uri="{FF2B5EF4-FFF2-40B4-BE49-F238E27FC236}">
                <a16:creationId xmlns:a16="http://schemas.microsoft.com/office/drawing/2014/main" id="{B9C74AAB-6CA2-0BCB-7D45-AB17DF79111F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7368289" y="4246986"/>
            <a:ext cx="471506" cy="389650"/>
          </a:xfrm>
          <a:prstGeom prst="rect">
            <a:avLst/>
          </a:prstGeom>
          <a:solidFill>
            <a:srgbClr val="FFF2CC"/>
          </a:solidFill>
        </p:spPr>
      </p:pic>
      <p:sp>
        <p:nvSpPr>
          <p:cNvPr id="133" name="Прямоугольник 132">
            <a:extLst>
              <a:ext uri="{FF2B5EF4-FFF2-40B4-BE49-F238E27FC236}">
                <a16:creationId xmlns:a16="http://schemas.microsoft.com/office/drawing/2014/main" id="{6A0CA74B-5526-03CD-811F-59EA56902A00}"/>
              </a:ext>
            </a:extLst>
          </p:cNvPr>
          <p:cNvSpPr/>
          <p:nvPr/>
        </p:nvSpPr>
        <p:spPr>
          <a:xfrm>
            <a:off x="8913942" y="3604660"/>
            <a:ext cx="523783" cy="553920"/>
          </a:xfrm>
          <a:prstGeom prst="rect">
            <a:avLst/>
          </a:prstGeom>
          <a:solidFill>
            <a:srgbClr val="FFF2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34" name="Рисунок 133">
            <a:extLst>
              <a:ext uri="{FF2B5EF4-FFF2-40B4-BE49-F238E27FC236}">
                <a16:creationId xmlns:a16="http://schemas.microsoft.com/office/drawing/2014/main" id="{7579319D-4765-AD97-7143-E4A3F86ABA29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8939109" y="3688550"/>
            <a:ext cx="471506" cy="389650"/>
          </a:xfrm>
          <a:prstGeom prst="rect">
            <a:avLst/>
          </a:prstGeom>
          <a:solidFill>
            <a:srgbClr val="FFF2CC"/>
          </a:solidFill>
        </p:spPr>
      </p:pic>
      <p:sp>
        <p:nvSpPr>
          <p:cNvPr id="135" name="Прямоугольник 134">
            <a:extLst>
              <a:ext uri="{FF2B5EF4-FFF2-40B4-BE49-F238E27FC236}">
                <a16:creationId xmlns:a16="http://schemas.microsoft.com/office/drawing/2014/main" id="{16D2ABC5-0F10-1828-08CF-EECC4AB47B0C}"/>
              </a:ext>
            </a:extLst>
          </p:cNvPr>
          <p:cNvSpPr/>
          <p:nvPr/>
        </p:nvSpPr>
        <p:spPr>
          <a:xfrm>
            <a:off x="7343122" y="3604660"/>
            <a:ext cx="523783" cy="553920"/>
          </a:xfrm>
          <a:prstGeom prst="rect">
            <a:avLst/>
          </a:prstGeom>
          <a:solidFill>
            <a:srgbClr val="FFF2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36" name="Знак умножения 135">
            <a:extLst>
              <a:ext uri="{FF2B5EF4-FFF2-40B4-BE49-F238E27FC236}">
                <a16:creationId xmlns:a16="http://schemas.microsoft.com/office/drawing/2014/main" id="{B0BA7574-3295-4658-34BA-883CC95384B1}"/>
              </a:ext>
            </a:extLst>
          </p:cNvPr>
          <p:cNvSpPr/>
          <p:nvPr/>
        </p:nvSpPr>
        <p:spPr>
          <a:xfrm>
            <a:off x="7343122" y="3604660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7" name="Прямоугольник 136">
            <a:extLst>
              <a:ext uri="{FF2B5EF4-FFF2-40B4-BE49-F238E27FC236}">
                <a16:creationId xmlns:a16="http://schemas.microsoft.com/office/drawing/2014/main" id="{F444E997-DCFD-5760-57ED-D660B176586F}"/>
              </a:ext>
            </a:extLst>
          </p:cNvPr>
          <p:cNvSpPr/>
          <p:nvPr/>
        </p:nvSpPr>
        <p:spPr>
          <a:xfrm>
            <a:off x="6821058" y="4714560"/>
            <a:ext cx="523783" cy="553920"/>
          </a:xfrm>
          <a:prstGeom prst="rect">
            <a:avLst/>
          </a:prstGeom>
          <a:solidFill>
            <a:srgbClr val="FFF2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38" name="Знак умножения 137">
            <a:extLst>
              <a:ext uri="{FF2B5EF4-FFF2-40B4-BE49-F238E27FC236}">
                <a16:creationId xmlns:a16="http://schemas.microsoft.com/office/drawing/2014/main" id="{C15E6A1F-F0C6-B054-4766-54CC0EFA00E6}"/>
              </a:ext>
            </a:extLst>
          </p:cNvPr>
          <p:cNvSpPr/>
          <p:nvPr/>
        </p:nvSpPr>
        <p:spPr>
          <a:xfrm>
            <a:off x="6821058" y="4714560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9" name="Прямоугольник 138">
            <a:extLst>
              <a:ext uri="{FF2B5EF4-FFF2-40B4-BE49-F238E27FC236}">
                <a16:creationId xmlns:a16="http://schemas.microsoft.com/office/drawing/2014/main" id="{0CE9FD64-F10E-F600-15F1-8BF757D0EB28}"/>
              </a:ext>
            </a:extLst>
          </p:cNvPr>
          <p:cNvSpPr/>
          <p:nvPr/>
        </p:nvSpPr>
        <p:spPr>
          <a:xfrm>
            <a:off x="7866933" y="4714560"/>
            <a:ext cx="523783" cy="553920"/>
          </a:xfrm>
          <a:prstGeom prst="rect">
            <a:avLst/>
          </a:prstGeom>
          <a:solidFill>
            <a:srgbClr val="FFF2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40" name="Знак умножения 139">
            <a:extLst>
              <a:ext uri="{FF2B5EF4-FFF2-40B4-BE49-F238E27FC236}">
                <a16:creationId xmlns:a16="http://schemas.microsoft.com/office/drawing/2014/main" id="{B82E0F04-3BD1-EB1B-8575-3C58CF1EE206}"/>
              </a:ext>
            </a:extLst>
          </p:cNvPr>
          <p:cNvSpPr/>
          <p:nvPr/>
        </p:nvSpPr>
        <p:spPr>
          <a:xfrm>
            <a:off x="7866933" y="4714560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B202B07F-55FE-9547-3E30-5A4CC37952E3}"/>
              </a:ext>
            </a:extLst>
          </p:cNvPr>
          <p:cNvSpPr/>
          <p:nvPr/>
        </p:nvSpPr>
        <p:spPr>
          <a:xfrm>
            <a:off x="4298735" y="3611643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49" name="Рисунок 48">
            <a:extLst>
              <a:ext uri="{FF2B5EF4-FFF2-40B4-BE49-F238E27FC236}">
                <a16:creationId xmlns:a16="http://schemas.microsoft.com/office/drawing/2014/main" id="{6C34100C-884B-37EC-5AEE-48349C2F5562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15513" y="3653588"/>
            <a:ext cx="476479" cy="47342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</p:pic>
      <p:sp>
        <p:nvSpPr>
          <p:cNvPr id="68" name="Прямоугольник 67">
            <a:extLst>
              <a:ext uri="{FF2B5EF4-FFF2-40B4-BE49-F238E27FC236}">
                <a16:creationId xmlns:a16="http://schemas.microsoft.com/office/drawing/2014/main" id="{6F1BBC56-1121-65E6-26D2-6229D9B4F133}"/>
              </a:ext>
            </a:extLst>
          </p:cNvPr>
          <p:cNvSpPr/>
          <p:nvPr/>
        </p:nvSpPr>
        <p:spPr>
          <a:xfrm>
            <a:off x="4298735" y="5264292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69" name="Знак умножения 68">
            <a:extLst>
              <a:ext uri="{FF2B5EF4-FFF2-40B4-BE49-F238E27FC236}">
                <a16:creationId xmlns:a16="http://schemas.microsoft.com/office/drawing/2014/main" id="{2E483CB4-A5B7-56FC-DE4C-95BB36FBC0A6}"/>
              </a:ext>
            </a:extLst>
          </p:cNvPr>
          <p:cNvSpPr/>
          <p:nvPr/>
        </p:nvSpPr>
        <p:spPr>
          <a:xfrm>
            <a:off x="4298735" y="5264292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Прямоугольник 71">
            <a:extLst>
              <a:ext uri="{FF2B5EF4-FFF2-40B4-BE49-F238E27FC236}">
                <a16:creationId xmlns:a16="http://schemas.microsoft.com/office/drawing/2014/main" id="{76FCDDBC-7722-F8BB-F951-060A05FB3812}"/>
              </a:ext>
            </a:extLst>
          </p:cNvPr>
          <p:cNvSpPr/>
          <p:nvPr/>
        </p:nvSpPr>
        <p:spPr>
          <a:xfrm>
            <a:off x="4298735" y="4166497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3" name="Знак умножения 72">
            <a:extLst>
              <a:ext uri="{FF2B5EF4-FFF2-40B4-BE49-F238E27FC236}">
                <a16:creationId xmlns:a16="http://schemas.microsoft.com/office/drawing/2014/main" id="{520A7DFB-3C40-3CAB-60A5-06668064BEF1}"/>
              </a:ext>
            </a:extLst>
          </p:cNvPr>
          <p:cNvSpPr/>
          <p:nvPr/>
        </p:nvSpPr>
        <p:spPr>
          <a:xfrm>
            <a:off x="4298735" y="4166497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>
            <a:extLst>
              <a:ext uri="{FF2B5EF4-FFF2-40B4-BE49-F238E27FC236}">
                <a16:creationId xmlns:a16="http://schemas.microsoft.com/office/drawing/2014/main" id="{AF9D2057-AEB6-6B16-4F08-F28FC748F1E0}"/>
              </a:ext>
            </a:extLst>
          </p:cNvPr>
          <p:cNvSpPr/>
          <p:nvPr/>
        </p:nvSpPr>
        <p:spPr>
          <a:xfrm>
            <a:off x="4298735" y="4720824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39" name="Рисунок 38">
            <a:extLst>
              <a:ext uri="{FF2B5EF4-FFF2-40B4-BE49-F238E27FC236}">
                <a16:creationId xmlns:a16="http://schemas.microsoft.com/office/drawing/2014/main" id="{32EBC44F-D2CF-3AC6-ADDE-25C243F3EC0E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15513" y="4762769"/>
            <a:ext cx="476479" cy="47342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</p:pic>
      <p:sp>
        <p:nvSpPr>
          <p:cNvPr id="60" name="Прямоугольник 59">
            <a:extLst>
              <a:ext uri="{FF2B5EF4-FFF2-40B4-BE49-F238E27FC236}">
                <a16:creationId xmlns:a16="http://schemas.microsoft.com/office/drawing/2014/main" id="{CBDFC9CB-E039-0673-B60C-122BDBB06800}"/>
              </a:ext>
            </a:extLst>
          </p:cNvPr>
          <p:cNvSpPr/>
          <p:nvPr/>
        </p:nvSpPr>
        <p:spPr>
          <a:xfrm>
            <a:off x="4298735" y="3060313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61" name="Знак умножения 60">
            <a:extLst>
              <a:ext uri="{FF2B5EF4-FFF2-40B4-BE49-F238E27FC236}">
                <a16:creationId xmlns:a16="http://schemas.microsoft.com/office/drawing/2014/main" id="{BA4E9FF1-5DAA-E214-DCF3-3637E1773DDA}"/>
              </a:ext>
            </a:extLst>
          </p:cNvPr>
          <p:cNvSpPr/>
          <p:nvPr/>
        </p:nvSpPr>
        <p:spPr>
          <a:xfrm>
            <a:off x="4298735" y="3060313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>
            <a:extLst>
              <a:ext uri="{FF2B5EF4-FFF2-40B4-BE49-F238E27FC236}">
                <a16:creationId xmlns:a16="http://schemas.microsoft.com/office/drawing/2014/main" id="{3FE0F6F8-3C7E-D9A7-F43D-EA8454581BB8}"/>
              </a:ext>
            </a:extLst>
          </p:cNvPr>
          <p:cNvSpPr/>
          <p:nvPr/>
        </p:nvSpPr>
        <p:spPr>
          <a:xfrm>
            <a:off x="3774262" y="3611643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47" name="Рисунок 46">
            <a:extLst>
              <a:ext uri="{FF2B5EF4-FFF2-40B4-BE49-F238E27FC236}">
                <a16:creationId xmlns:a16="http://schemas.microsoft.com/office/drawing/2014/main" id="{70149CA3-AECE-8CC7-3E3A-EE5C41E52C64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91040" y="3653588"/>
            <a:ext cx="476479" cy="47342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</p:pic>
      <p:sp>
        <p:nvSpPr>
          <p:cNvPr id="50" name="Прямоугольник 49">
            <a:extLst>
              <a:ext uri="{FF2B5EF4-FFF2-40B4-BE49-F238E27FC236}">
                <a16:creationId xmlns:a16="http://schemas.microsoft.com/office/drawing/2014/main" id="{0B9EDB18-37CA-2347-71D3-C549F6671C3C}"/>
              </a:ext>
            </a:extLst>
          </p:cNvPr>
          <p:cNvSpPr/>
          <p:nvPr/>
        </p:nvSpPr>
        <p:spPr>
          <a:xfrm>
            <a:off x="3774262" y="5264292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51" name="Рисунок 50">
            <a:extLst>
              <a:ext uri="{FF2B5EF4-FFF2-40B4-BE49-F238E27FC236}">
                <a16:creationId xmlns:a16="http://schemas.microsoft.com/office/drawing/2014/main" id="{47539E8F-4E62-DB76-AC7E-40C68F550BDF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91040" y="5306237"/>
            <a:ext cx="476479" cy="47342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</p:pic>
      <p:sp>
        <p:nvSpPr>
          <p:cNvPr id="84" name="Прямоугольник 83">
            <a:extLst>
              <a:ext uri="{FF2B5EF4-FFF2-40B4-BE49-F238E27FC236}">
                <a16:creationId xmlns:a16="http://schemas.microsoft.com/office/drawing/2014/main" id="{5F09EBD6-B1A4-5B89-018C-F2CB9DB3F0B7}"/>
              </a:ext>
            </a:extLst>
          </p:cNvPr>
          <p:cNvSpPr/>
          <p:nvPr/>
        </p:nvSpPr>
        <p:spPr>
          <a:xfrm>
            <a:off x="3774262" y="4166497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85" name="Знак умножения 84">
            <a:extLst>
              <a:ext uri="{FF2B5EF4-FFF2-40B4-BE49-F238E27FC236}">
                <a16:creationId xmlns:a16="http://schemas.microsoft.com/office/drawing/2014/main" id="{40B915E7-30F0-4B70-4C55-58CE6C10D7C3}"/>
              </a:ext>
            </a:extLst>
          </p:cNvPr>
          <p:cNvSpPr/>
          <p:nvPr/>
        </p:nvSpPr>
        <p:spPr>
          <a:xfrm>
            <a:off x="3774262" y="4166497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Прямоугольник 73">
            <a:extLst>
              <a:ext uri="{FF2B5EF4-FFF2-40B4-BE49-F238E27FC236}">
                <a16:creationId xmlns:a16="http://schemas.microsoft.com/office/drawing/2014/main" id="{E58D3E9E-9966-4FCE-85EB-B3B36C87F97A}"/>
              </a:ext>
            </a:extLst>
          </p:cNvPr>
          <p:cNvSpPr/>
          <p:nvPr/>
        </p:nvSpPr>
        <p:spPr>
          <a:xfrm>
            <a:off x="3774262" y="4720824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5" name="Знак умножения 74">
            <a:extLst>
              <a:ext uri="{FF2B5EF4-FFF2-40B4-BE49-F238E27FC236}">
                <a16:creationId xmlns:a16="http://schemas.microsoft.com/office/drawing/2014/main" id="{9348812D-6669-8983-61F7-22622A3B56A6}"/>
              </a:ext>
            </a:extLst>
          </p:cNvPr>
          <p:cNvSpPr/>
          <p:nvPr/>
        </p:nvSpPr>
        <p:spPr>
          <a:xfrm>
            <a:off x="3774262" y="4720824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>
            <a:extLst>
              <a:ext uri="{FF2B5EF4-FFF2-40B4-BE49-F238E27FC236}">
                <a16:creationId xmlns:a16="http://schemas.microsoft.com/office/drawing/2014/main" id="{A9FD85F3-6B38-CC6E-91B8-FAEFD899B269}"/>
              </a:ext>
            </a:extLst>
          </p:cNvPr>
          <p:cNvSpPr/>
          <p:nvPr/>
        </p:nvSpPr>
        <p:spPr>
          <a:xfrm>
            <a:off x="3774262" y="3060313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41" name="Знак умножения 40">
            <a:extLst>
              <a:ext uri="{FF2B5EF4-FFF2-40B4-BE49-F238E27FC236}">
                <a16:creationId xmlns:a16="http://schemas.microsoft.com/office/drawing/2014/main" id="{6A86D810-BBA3-4EC9-60D5-F380E8329658}"/>
              </a:ext>
            </a:extLst>
          </p:cNvPr>
          <p:cNvSpPr/>
          <p:nvPr/>
        </p:nvSpPr>
        <p:spPr>
          <a:xfrm>
            <a:off x="3774262" y="3060313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>
            <a:hlinkClick r:id="rId7" action="ppaction://hlinksldjump" highlightClick="1">
              <a:snd r:embed="rId8" name="click.wav"/>
            </a:hlinkClick>
            <a:extLst>
              <a:ext uri="{FF2B5EF4-FFF2-40B4-BE49-F238E27FC236}">
                <a16:creationId xmlns:a16="http://schemas.microsoft.com/office/drawing/2014/main" id="{D94EA1F0-D4CC-8B83-1869-A988FD0CCA64}"/>
              </a:ext>
            </a:extLst>
          </p:cNvPr>
          <p:cNvSpPr txBox="1"/>
          <p:nvPr/>
        </p:nvSpPr>
        <p:spPr>
          <a:xfrm>
            <a:off x="4641850" y="5893241"/>
            <a:ext cx="2914650" cy="649188"/>
          </a:xfrm>
          <a:prstGeom prst="round2DiagRect">
            <a:avLst>
              <a:gd name="adj1" fmla="val 0"/>
              <a:gd name="adj2" fmla="val 50000"/>
            </a:avLst>
          </a:prstGeom>
          <a:noFill/>
          <a:ln w="19050">
            <a:solidFill>
              <a:srgbClr val="1CA289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n>
                  <a:solidFill>
                    <a:schemeClr val="tx1"/>
                  </a:solidFill>
                </a:ln>
                <a:solidFill>
                  <a:srgbClr val="1CA289"/>
                </a:solidFill>
                <a:latin typeface="aMavickFont" panose="020F0802020204020204" pitchFamily="34" charset="0"/>
              </a:rPr>
              <a:t>К началу игры </a:t>
            </a:r>
          </a:p>
        </p:txBody>
      </p:sp>
    </p:spTree>
    <p:extLst>
      <p:ext uri="{BB962C8B-B14F-4D97-AF65-F5344CB8AC3E}">
        <p14:creationId xmlns:p14="http://schemas.microsoft.com/office/powerpoint/2010/main" val="1599253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3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5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7"/>
                  </p:tgtEl>
                </p:cond>
              </p:nextCondLst>
            </p:seq>
            <p:seq concurrent="1" nextAc="seek">
              <p:cTn id="147" restart="whenNotActive" fill="hold" evtFilter="cancelBubble" nodeType="interactiveSeq">
                <p:stCondLst>
                  <p:cond evt="onClick" delay="0">
                    <p:tgtEl>
                      <p:spTgt spid="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8" fill="hold">
                      <p:stCondLst>
                        <p:cond delay="0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"/>
                  </p:tgtEl>
                </p:cond>
              </p:nextCondLst>
            </p:seq>
            <p:seq concurrent="1" nextAc="seek">
              <p:cTn id="157" restart="whenNotActive" fill="hold" evtFilter="cancelBubble" nodeType="interactiveSeq">
                <p:stCondLst>
                  <p:cond evt="onClick" delay="0">
                    <p:tgtEl>
                      <p:spTgt spid="1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8" fill="hold">
                      <p:stCondLst>
                        <p:cond delay="0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1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>
                      <p:stCondLst>
                        <p:cond delay="0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5"/>
                  </p:tgtEl>
                </p:cond>
              </p:nextCondLst>
            </p:seq>
            <p:seq concurrent="1" nextAc="seek">
              <p:cTn id="167" restart="whenNotActive" fill="hold" evtFilter="cancelBubble" nodeType="interactiveSeq">
                <p:stCondLst>
                  <p:cond evt="onClick" delay="0">
                    <p:tgtEl>
                      <p:spTgt spid="1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8" fill="hold">
                      <p:stCondLst>
                        <p:cond delay="0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7"/>
                  </p:tgtEl>
                </p:cond>
              </p:nextCondLst>
            </p:seq>
            <p:seq concurrent="1" nextAc="seek">
              <p:cTn id="172" restart="whenNotActive" fill="hold" evtFilter="cancelBubble" nodeType="interactiveSeq">
                <p:stCondLst>
                  <p:cond evt="onClick" delay="0">
                    <p:tgtEl>
                      <p:spTgt spid="1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3" fill="hold">
                      <p:stCondLst>
                        <p:cond delay="0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9"/>
                  </p:tgtEl>
                </p:cond>
              </p:nextCondLst>
            </p:seq>
            <p:seq concurrent="1" nextAc="seek">
              <p:cTn id="177" restart="whenNotActive" fill="hold" evtFilter="cancelBubble" nodeType="interactiveSeq">
                <p:stCondLst>
                  <p:cond evt="onClick" delay="0">
                    <p:tgtEl>
                      <p:spTgt spid="1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8" fill="hold">
                      <p:stCondLst>
                        <p:cond delay="0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1"/>
                  </p:tgtEl>
                </p:cond>
              </p:nextCondLst>
            </p:seq>
            <p:seq concurrent="1" nextAc="seek">
              <p:cTn id="182" restart="whenNotActive" fill="hold" evtFilter="cancelBubble" nodeType="interactiveSeq">
                <p:stCondLst>
                  <p:cond evt="onClick" delay="0">
                    <p:tgtEl>
                      <p:spTgt spid="1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3" fill="hold">
                      <p:stCondLst>
                        <p:cond delay="0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3"/>
                  </p:tgtEl>
                </p:cond>
              </p:nextCondLst>
            </p:seq>
            <p:seq concurrent="1" nextAc="seek">
              <p:cTn id="187" restart="whenNotActive" fill="hold" evtFilter="cancelBubble" nodeType="interactiveSeq">
                <p:stCondLst>
                  <p:cond evt="onClick" delay="0">
                    <p:tgtEl>
                      <p:spTgt spid="1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8" fill="hold">
                      <p:stCondLst>
                        <p:cond delay="0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5"/>
                  </p:tgtEl>
                </p:cond>
              </p:nextCondLst>
            </p:seq>
            <p:seq concurrent="1" nextAc="seek">
              <p:cTn id="192" restart="whenNotActive" fill="hold" evtFilter="cancelBubble" nodeType="interactiveSeq">
                <p:stCondLst>
                  <p:cond evt="onClick" delay="0">
                    <p:tgtEl>
                      <p:spTgt spid="1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3" fill="hold">
                      <p:stCondLst>
                        <p:cond delay="0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7"/>
                  </p:tgtEl>
                </p:cond>
              </p:nextCondLst>
            </p:seq>
            <p:seq concurrent="1" nextAc="seek">
              <p:cTn id="197" restart="whenNotActive" fill="hold" evtFilter="cancelBubble" nodeType="interactiveSeq">
                <p:stCondLst>
                  <p:cond evt="onClick" delay="0">
                    <p:tgtEl>
                      <p:spTgt spid="1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8" fill="hold">
                      <p:stCondLst>
                        <p:cond delay="0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9"/>
                  </p:tgtEl>
                </p:cond>
              </p:nextCondLst>
            </p:seq>
            <p:seq concurrent="1" nextAc="seek">
              <p:cTn id="202" restart="whenNotActive" fill="hold" evtFilter="cancelBubble" nodeType="interactiveSeq">
                <p:stCondLst>
                  <p:cond evt="onClick" delay="0">
                    <p:tgtEl>
                      <p:spTgt spid="1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3" fill="hold">
                      <p:stCondLst>
                        <p:cond delay="0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1"/>
                  </p:tgtEl>
                </p:cond>
              </p:nextCondLst>
            </p:seq>
            <p:seq concurrent="1" nextAc="seek">
              <p:cTn id="207" restart="whenNotActive" fill="hold" evtFilter="cancelBubble" nodeType="interactiveSeq">
                <p:stCondLst>
                  <p:cond evt="onClick" delay="0">
                    <p:tgtEl>
                      <p:spTgt spid="1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8" fill="hold">
                      <p:stCondLst>
                        <p:cond delay="0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3"/>
                  </p:tgtEl>
                </p:cond>
              </p:nextCondLst>
            </p:seq>
            <p:seq concurrent="1" nextAc="seek">
              <p:cTn id="212" restart="whenNotActive" fill="hold" evtFilter="cancelBubble" nodeType="interactiveSeq">
                <p:stCondLst>
                  <p:cond evt="onClick" delay="0">
                    <p:tgtEl>
                      <p:spTgt spid="1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3" fill="hold">
                      <p:stCondLst>
                        <p:cond delay="0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5"/>
                  </p:tgtEl>
                </p:cond>
              </p:nextCondLst>
            </p:seq>
            <p:seq concurrent="1" nextAc="seek">
              <p:cTn id="217" restart="whenNotActive" fill="hold" evtFilter="cancelBubble" nodeType="interactiveSeq">
                <p:stCondLst>
                  <p:cond evt="onClick" delay="0">
                    <p:tgtEl>
                      <p:spTgt spid="1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8" fill="hold">
                      <p:stCondLst>
                        <p:cond delay="0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7"/>
                  </p:tgtEl>
                </p:cond>
              </p:nextCondLst>
            </p:seq>
            <p:seq concurrent="1" nextAc="seek">
              <p:cTn id="222" restart="whenNotActive" fill="hold" evtFilter="cancelBubble" nodeType="interactiveSeq">
                <p:stCondLst>
                  <p:cond evt="onClick" delay="0">
                    <p:tgtEl>
                      <p:spTgt spid="1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3" fill="hold">
                      <p:stCondLst>
                        <p:cond delay="0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9"/>
                  </p:tgtEl>
                </p:cond>
              </p:nextCondLst>
            </p:seq>
            <p:seq concurrent="1" nextAc="seek">
              <p:cTn id="227" restart="whenNotActive" fill="hold" evtFilter="cancelBubble" nodeType="interactiveSeq">
                <p:stCondLst>
                  <p:cond evt="onClick" delay="0">
                    <p:tgtEl>
                      <p:spTgt spid="1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8" fill="hold">
                      <p:stCondLst>
                        <p:cond delay="0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1"/>
                  </p:tgtEl>
                </p:cond>
              </p:nextCondLst>
            </p:seq>
            <p:seq concurrent="1" nextAc="seek">
              <p:cTn id="232" restart="whenNotActive" fill="hold" evtFilter="cancelBubble" nodeType="interactiveSeq">
                <p:stCondLst>
                  <p:cond evt="onClick" delay="0">
                    <p:tgtEl>
                      <p:spTgt spid="1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3" fill="hold">
                      <p:stCondLst>
                        <p:cond delay="0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"/>
                  </p:tgtEl>
                </p:cond>
              </p:nextCondLst>
            </p:seq>
            <p:seq concurrent="1" nextAc="seek">
              <p:cTn id="237" restart="whenNotActive" fill="hold" evtFilter="cancelBubble" nodeType="interactiveSeq">
                <p:stCondLst>
                  <p:cond evt="onClick" delay="0">
                    <p:tgtEl>
                      <p:spTgt spid="1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8" fill="hold">
                      <p:stCondLst>
                        <p:cond delay="0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5"/>
                  </p:tgtEl>
                </p:cond>
              </p:nextCondLst>
            </p:seq>
            <p:seq concurrent="1" nextAc="seek">
              <p:cTn id="242" restart="whenNotActive" fill="hold" evtFilter="cancelBubble" nodeType="interactiveSeq">
                <p:stCondLst>
                  <p:cond evt="onClick" delay="0">
                    <p:tgtEl>
                      <p:spTgt spid="1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3" fill="hold">
                      <p:stCondLst>
                        <p:cond delay="0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7"/>
                  </p:tgtEl>
                </p:cond>
              </p:nextCondLst>
            </p:seq>
            <p:seq concurrent="1" nextAc="seek">
              <p:cTn id="247" restart="whenNotActive" fill="hold" evtFilter="cancelBubble" nodeType="interactiveSeq">
                <p:stCondLst>
                  <p:cond evt="onClick" delay="0">
                    <p:tgtEl>
                      <p:spTgt spid="1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8" fill="hold">
                      <p:stCondLst>
                        <p:cond delay="0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9"/>
                  </p:tgtEl>
                </p:cond>
              </p:nextCondLst>
            </p:seq>
            <p:seq concurrent="1" nextAc="seek">
              <p:cTn id="25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3" fill="hold">
                      <p:stCondLst>
                        <p:cond delay="0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indefinit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57" dur="indefinite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43" grpId="0" animBg="1"/>
      <p:bldP spid="63" grpId="0" animBg="1"/>
      <p:bldP spid="65" grpId="0" animBg="1"/>
      <p:bldP spid="67" grpId="0" animBg="1"/>
      <p:bldP spid="83" grpId="0" animBg="1"/>
      <p:bldP spid="87" grpId="0" animBg="1"/>
      <p:bldP spid="33" grpId="0" animBg="1"/>
      <p:bldP spid="59" grpId="0" animBg="1"/>
      <p:bldP spid="71" grpId="0" animBg="1"/>
      <p:bldP spid="91" grpId="0" animBg="1"/>
      <p:bldP spid="104" grpId="0" animBg="1"/>
      <p:bldP spid="118" grpId="0" animBg="1"/>
      <p:bldP spid="100" grpId="0" animBg="1"/>
      <p:bldP spid="102" grpId="0" animBg="1"/>
      <p:bldP spid="106" grpId="0" animBg="1"/>
      <p:bldP spid="108" grpId="0" animBg="1"/>
      <p:bldP spid="110" grpId="0" animBg="1"/>
      <p:bldP spid="112" grpId="0" animBg="1"/>
      <p:bldP spid="114" grpId="0" animBg="1"/>
      <p:bldP spid="116" grpId="0" animBg="1"/>
      <p:bldP spid="120" grpId="0" animBg="1"/>
      <p:bldP spid="136" grpId="0" animBg="1"/>
      <p:bldP spid="138" grpId="0" animBg="1"/>
      <p:bldP spid="140" grpId="0" animBg="1"/>
      <p:bldP spid="69" grpId="0" animBg="1"/>
      <p:bldP spid="73" grpId="0" animBg="1"/>
      <p:bldP spid="61" grpId="0" animBg="1"/>
      <p:bldP spid="85" grpId="0" animBg="1"/>
      <p:bldP spid="75" grpId="0" animBg="1"/>
      <p:bldP spid="41" grpId="0" animBg="1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E3042FF8-E766-78D7-A700-61CD8A8E4E8F}"/>
              </a:ext>
            </a:extLst>
          </p:cNvPr>
          <p:cNvSpPr txBox="1"/>
          <p:nvPr/>
        </p:nvSpPr>
        <p:spPr>
          <a:xfrm>
            <a:off x="1065125" y="870210"/>
            <a:ext cx="100584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>
                <a:ln>
                  <a:solidFill>
                    <a:schemeClr val="tx1"/>
                  </a:solidFill>
                </a:ln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/>
                <a:uLnTx/>
                <a:uFillTx/>
                <a:latin typeface="Junegull" panose="02000000000000000000" pitchFamily="2" charset="-52"/>
                <a:ea typeface="+mn-ea"/>
                <a:cs typeface="+mn-cs"/>
              </a:rPr>
              <a:t>Источники информации</a:t>
            </a:r>
          </a:p>
        </p:txBody>
      </p: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35B065B0-4DA0-9649-7B51-0867B47BE04E}"/>
              </a:ext>
            </a:extLst>
          </p:cNvPr>
          <p:cNvGrpSpPr/>
          <p:nvPr/>
        </p:nvGrpSpPr>
        <p:grpSpPr>
          <a:xfrm>
            <a:off x="11401143" y="440667"/>
            <a:ext cx="288236" cy="318052"/>
            <a:chOff x="11464757" y="238539"/>
            <a:chExt cx="407505" cy="417445"/>
          </a:xfrm>
        </p:grpSpPr>
        <p:sp>
          <p:nvSpPr>
            <p:cNvPr id="4" name="Управляющая кнопка: &quot;Пустой&quot; 3">
              <a:hlinkClick r:id="" action="ppaction://hlinkshowjump?jump=endshow" highlightClick="1"/>
              <a:extLst>
                <a:ext uri="{FF2B5EF4-FFF2-40B4-BE49-F238E27FC236}">
                  <a16:creationId xmlns:a16="http://schemas.microsoft.com/office/drawing/2014/main" id="{39ED027A-B755-1149-5BE4-83CEE43AD270}"/>
                </a:ext>
              </a:extLst>
            </p:cNvPr>
            <p:cNvSpPr/>
            <p:nvPr/>
          </p:nvSpPr>
          <p:spPr>
            <a:xfrm>
              <a:off x="11464757" y="238539"/>
              <a:ext cx="407505" cy="417444"/>
            </a:xfrm>
            <a:prstGeom prst="actionButtonBlank">
              <a:avLst/>
            </a:prstGeom>
            <a:solidFill>
              <a:srgbClr val="00B05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Знак умножения 5">
              <a:hlinkClick r:id="" action="ppaction://hlinkshowjump?jump=endshow" highlightClick="1"/>
              <a:extLst>
                <a:ext uri="{FF2B5EF4-FFF2-40B4-BE49-F238E27FC236}">
                  <a16:creationId xmlns:a16="http://schemas.microsoft.com/office/drawing/2014/main" id="{2B2D7F05-81E8-30FF-CFA9-CDCFABC60EB8}"/>
                </a:ext>
              </a:extLst>
            </p:cNvPr>
            <p:cNvSpPr/>
            <p:nvPr/>
          </p:nvSpPr>
          <p:spPr>
            <a:xfrm>
              <a:off x="11464757" y="238540"/>
              <a:ext cx="389314" cy="417444"/>
            </a:xfrm>
            <a:prstGeom prst="mathMultiply">
              <a:avLst/>
            </a:prstGeom>
            <a:solidFill>
              <a:srgbClr val="FF5353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8" name="Управляющая кнопка: возврат 7">
            <a:hlinkClick r:id="rId3" action="ppaction://hlinksldjump" highlightClick="1">
              <a:snd r:embed="rId4" name="click.wav"/>
            </a:hlinkClick>
            <a:extLst>
              <a:ext uri="{FF2B5EF4-FFF2-40B4-BE49-F238E27FC236}">
                <a16:creationId xmlns:a16="http://schemas.microsoft.com/office/drawing/2014/main" id="{2FE4FCEA-CFF2-4A63-3B65-0E169A20276D}"/>
              </a:ext>
            </a:extLst>
          </p:cNvPr>
          <p:cNvSpPr/>
          <p:nvPr/>
        </p:nvSpPr>
        <p:spPr>
          <a:xfrm flipH="1">
            <a:off x="482307" y="440669"/>
            <a:ext cx="288236" cy="318052"/>
          </a:xfrm>
          <a:prstGeom prst="actionButtonReturn">
            <a:avLst/>
          </a:prstGeom>
          <a:solidFill>
            <a:srgbClr val="00B05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78292DD-D068-6540-879B-907B56B0961A}"/>
              </a:ext>
            </a:extLst>
          </p:cNvPr>
          <p:cNvSpPr txBox="1"/>
          <p:nvPr/>
        </p:nvSpPr>
        <p:spPr>
          <a:xfrm>
            <a:off x="1685924" y="1657072"/>
            <a:ext cx="8715375" cy="5732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  <a:tabLst>
                <a:tab pos="1085850" algn="l"/>
              </a:tabLst>
            </a:pPr>
            <a:r>
              <a:rPr lang="ru-RU" sz="1400" u="sng" dirty="0">
                <a:solidFill>
                  <a:srgbClr val="0000FF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https://top-fon.com/uploads/posts/2023-02/thumbs/1675515578_top-fon-com-p-fon-dlya-prezentatsii-k-23-fevralya-detski-96.jpg</a:t>
            </a:r>
            <a:r>
              <a:rPr lang="ru-RU" sz="14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 -  уголок для рамки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3F431A9-ED80-B802-21BB-E5C90CB60BC1}"/>
              </a:ext>
            </a:extLst>
          </p:cNvPr>
          <p:cNvSpPr txBox="1"/>
          <p:nvPr/>
        </p:nvSpPr>
        <p:spPr>
          <a:xfrm>
            <a:off x="2404179" y="3679151"/>
            <a:ext cx="6096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hlinkClick r:id="rId6"/>
              </a:rPr>
              <a:t>https://fonts-online.ru/fonts/junegull</a:t>
            </a:r>
            <a:r>
              <a:rPr lang="ru-RU" sz="1400" dirty="0"/>
              <a:t> </a:t>
            </a:r>
            <a:r>
              <a:rPr lang="en-US" sz="1400" dirty="0"/>
              <a:t> - </a:t>
            </a:r>
            <a:r>
              <a:rPr lang="ru-RU" sz="1400" dirty="0"/>
              <a:t>шрифт </a:t>
            </a:r>
            <a:r>
              <a:rPr lang="en-US" sz="1400" dirty="0" err="1"/>
              <a:t>Junegull</a:t>
            </a:r>
            <a:endParaRPr lang="ru-RU" sz="14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DCFC8FC-C909-1901-A5A3-5D2D7A1F88AC}"/>
              </a:ext>
            </a:extLst>
          </p:cNvPr>
          <p:cNvSpPr txBox="1"/>
          <p:nvPr/>
        </p:nvSpPr>
        <p:spPr>
          <a:xfrm>
            <a:off x="1687322" y="2174597"/>
            <a:ext cx="921836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hlinkClick r:id="rId7"/>
              </a:rPr>
              <a:t>https://</a:t>
            </a:r>
            <a:r>
              <a:rPr lang="ru-RU" sz="1400" dirty="0" err="1">
                <a:hlinkClick r:id="rId7"/>
              </a:rPr>
              <a:t>микрос.рф</a:t>
            </a:r>
            <a:r>
              <a:rPr lang="ru-RU" sz="1400" dirty="0">
                <a:hlinkClick r:id="rId7"/>
              </a:rPr>
              <a:t>/</a:t>
            </a:r>
            <a:r>
              <a:rPr lang="en-US" sz="1400" dirty="0">
                <a:hlinkClick r:id="rId7"/>
              </a:rPr>
              <a:t>upload/</a:t>
            </a:r>
            <a:r>
              <a:rPr lang="en-US" sz="1400" dirty="0" err="1">
                <a:hlinkClick r:id="rId7"/>
              </a:rPr>
              <a:t>iblock</a:t>
            </a:r>
            <a:r>
              <a:rPr lang="en-US" sz="1400" dirty="0">
                <a:hlinkClick r:id="rId7"/>
              </a:rPr>
              <a:t>/f7c/xtr92syyjjxg77tut352maspnhh5izpz/2a0e0c71-5f54-11ed-bbdb-a4bf014f73a1_82258d25-6998-11ed-bbde-a4bf014f73a1.jpg</a:t>
            </a:r>
            <a:r>
              <a:rPr lang="ru-RU" sz="1400" dirty="0"/>
              <a:t> - мальчик-танкист</a:t>
            </a:r>
            <a:endParaRPr lang="en-US" sz="140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9894457-2BD8-0B80-52B2-87A3C55EFE07}"/>
              </a:ext>
            </a:extLst>
          </p:cNvPr>
          <p:cNvSpPr txBox="1"/>
          <p:nvPr/>
        </p:nvSpPr>
        <p:spPr>
          <a:xfrm>
            <a:off x="1687322" y="2658655"/>
            <a:ext cx="921836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>
                <a:hlinkClick r:id="rId8"/>
              </a:rPr>
              <a:t>https://bkt56.ru/uploads/store/product/417c6029-1e38-11e9-b603-e46f13aa368f_c94cd98c-4e95-11ec-8042-1c6f659009b0.jpeg</a:t>
            </a:r>
            <a:r>
              <a:rPr lang="ru-RU" sz="1400" dirty="0"/>
              <a:t>  -  мальчик с танком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36CB11B-5099-24D0-1EE4-F98C25AB1F4A}"/>
              </a:ext>
            </a:extLst>
          </p:cNvPr>
          <p:cNvSpPr txBox="1"/>
          <p:nvPr/>
        </p:nvSpPr>
        <p:spPr>
          <a:xfrm>
            <a:off x="2404179" y="3141585"/>
            <a:ext cx="681072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hlinkClick r:id="rId9"/>
              </a:rPr>
              <a:t>https://kiddymix.ru/images/publications/2/4/7/61f92dbdacd80.jpg</a:t>
            </a:r>
            <a:r>
              <a:rPr lang="ru-RU" sz="1400" dirty="0"/>
              <a:t> - танк</a:t>
            </a:r>
            <a:endParaRPr lang="en-US" sz="1400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5382D6A-5B3E-DC86-4AC2-805B1901CB00}"/>
              </a:ext>
            </a:extLst>
          </p:cNvPr>
          <p:cNvSpPr txBox="1"/>
          <p:nvPr/>
        </p:nvSpPr>
        <p:spPr>
          <a:xfrm>
            <a:off x="2404179" y="3410201"/>
            <a:ext cx="749023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hlinkClick r:id="rId10"/>
              </a:rPr>
              <a:t>https://i.pinimg.com/originals/eb/56/94/eb5694035c94d0c89faf196716f62975.jpg</a:t>
            </a:r>
            <a:r>
              <a:rPr lang="ru-RU" sz="1400" dirty="0"/>
              <a:t>  -  танк </a:t>
            </a:r>
            <a:endParaRPr lang="en-US" sz="1400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25DBCE0-FEDD-6682-9F47-02864FC00803}"/>
              </a:ext>
            </a:extLst>
          </p:cNvPr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3915" y="3608605"/>
            <a:ext cx="1416100" cy="278250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BF88B3B-BCF2-92AC-6CBF-58ABA16BB0E2}"/>
              </a:ext>
            </a:extLst>
          </p:cNvPr>
          <p:cNvPicPr>
            <a:picLocks noChangeAspect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0280" y="3254929"/>
            <a:ext cx="1724872" cy="321717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E21D6134-2AEB-3955-FE8D-6EC3F72977F7}"/>
              </a:ext>
            </a:extLst>
          </p:cNvPr>
          <p:cNvSpPr txBox="1"/>
          <p:nvPr/>
        </p:nvSpPr>
        <p:spPr>
          <a:xfrm>
            <a:off x="2404179" y="3950813"/>
            <a:ext cx="609460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hlinkClick r:id="rId13"/>
              </a:rPr>
              <a:t>https://fonts-online.ru/fonts/amavickfont</a:t>
            </a:r>
            <a:r>
              <a:rPr lang="en-US" sz="1400" dirty="0"/>
              <a:t>  -  </a:t>
            </a:r>
            <a:r>
              <a:rPr lang="ru-RU" sz="1400" dirty="0"/>
              <a:t>шрифт </a:t>
            </a:r>
            <a:r>
              <a:rPr lang="en-US" sz="1400" dirty="0" err="1"/>
              <a:t>aMavickFont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831850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A26468E-8D66-E6D2-7546-3F067AFB58C2}"/>
              </a:ext>
            </a:extLst>
          </p:cNvPr>
          <p:cNvSpPr txBox="1"/>
          <p:nvPr/>
        </p:nvSpPr>
        <p:spPr>
          <a:xfrm>
            <a:off x="1065125" y="763627"/>
            <a:ext cx="100584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dirty="0">
                <a:ln>
                  <a:solidFill>
                    <a:schemeClr val="tx1"/>
                  </a:solidFill>
                </a:ln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Junegull" panose="02000000000000000000" pitchFamily="2" charset="-52"/>
              </a:rPr>
              <a:t>Правила игры</a:t>
            </a:r>
            <a:endParaRPr kumimoji="0" lang="ru-RU" sz="4000" b="0" i="0" u="none" strike="noStrike" kern="1200" cap="none" spc="0" normalizeH="0" baseline="0" noProof="0" dirty="0">
              <a:ln>
                <a:solidFill>
                  <a:schemeClr val="tx1"/>
                </a:solidFill>
              </a:ln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ffectLst/>
              <a:uLnTx/>
              <a:uFillTx/>
              <a:latin typeface="Junegull" panose="02000000000000000000" pitchFamily="2" charset="-52"/>
              <a:ea typeface="+mn-ea"/>
              <a:cs typeface="+mn-cs"/>
            </a:endParaRPr>
          </a:p>
        </p:txBody>
      </p:sp>
      <p:sp>
        <p:nvSpPr>
          <p:cNvPr id="3" name="Управляющая кнопка: &quot;Получить сведения&quot; 2">
            <a:hlinkClick r:id="rId3" action="ppaction://hlinksldjump" highlightClick="1">
              <a:snd r:embed="rId4" name="click.wav"/>
            </a:hlinkClick>
            <a:extLst>
              <a:ext uri="{FF2B5EF4-FFF2-40B4-BE49-F238E27FC236}">
                <a16:creationId xmlns:a16="http://schemas.microsoft.com/office/drawing/2014/main" id="{A7DEF90C-720E-2301-C366-A9A080778B89}"/>
              </a:ext>
            </a:extLst>
          </p:cNvPr>
          <p:cNvSpPr/>
          <p:nvPr/>
        </p:nvSpPr>
        <p:spPr>
          <a:xfrm>
            <a:off x="482307" y="440669"/>
            <a:ext cx="288236" cy="318052"/>
          </a:xfrm>
          <a:prstGeom prst="actionButtonInformation">
            <a:avLst/>
          </a:prstGeom>
          <a:solidFill>
            <a:srgbClr val="00B05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7C4CB5F8-EF83-62B9-2A3C-126DDC2C9033}"/>
              </a:ext>
            </a:extLst>
          </p:cNvPr>
          <p:cNvGrpSpPr/>
          <p:nvPr/>
        </p:nvGrpSpPr>
        <p:grpSpPr>
          <a:xfrm>
            <a:off x="11401143" y="440667"/>
            <a:ext cx="288236" cy="318052"/>
            <a:chOff x="11464757" y="238539"/>
            <a:chExt cx="407505" cy="417445"/>
          </a:xfrm>
        </p:grpSpPr>
        <p:sp>
          <p:nvSpPr>
            <p:cNvPr id="5" name="Управляющая кнопка: &quot;Пустой&quot; 4">
              <a:hlinkClick r:id="" action="ppaction://hlinkshowjump?jump=endshow" highlightClick="1"/>
              <a:extLst>
                <a:ext uri="{FF2B5EF4-FFF2-40B4-BE49-F238E27FC236}">
                  <a16:creationId xmlns:a16="http://schemas.microsoft.com/office/drawing/2014/main" id="{DD48E44C-05B6-0C25-D998-91849284DBCE}"/>
                </a:ext>
              </a:extLst>
            </p:cNvPr>
            <p:cNvSpPr/>
            <p:nvPr/>
          </p:nvSpPr>
          <p:spPr>
            <a:xfrm>
              <a:off x="11464757" y="238539"/>
              <a:ext cx="407505" cy="417444"/>
            </a:xfrm>
            <a:prstGeom prst="actionButtonBlank">
              <a:avLst/>
            </a:prstGeom>
            <a:solidFill>
              <a:srgbClr val="00B05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Знак умножения 5">
              <a:hlinkClick r:id="" action="ppaction://hlinkshowjump?jump=endshow" highlightClick="1"/>
              <a:extLst>
                <a:ext uri="{FF2B5EF4-FFF2-40B4-BE49-F238E27FC236}">
                  <a16:creationId xmlns:a16="http://schemas.microsoft.com/office/drawing/2014/main" id="{FDFAED73-BC82-211E-54F8-8C38C920D0A9}"/>
                </a:ext>
              </a:extLst>
            </p:cNvPr>
            <p:cNvSpPr/>
            <p:nvPr/>
          </p:nvSpPr>
          <p:spPr>
            <a:xfrm>
              <a:off x="11464757" y="238540"/>
              <a:ext cx="389314" cy="417444"/>
            </a:xfrm>
            <a:prstGeom prst="mathMultiply">
              <a:avLst/>
            </a:prstGeom>
            <a:solidFill>
              <a:srgbClr val="FF5353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id="{65C434B2-741A-F804-1B45-D53A92E0F3C2}"/>
              </a:ext>
            </a:extLst>
          </p:cNvPr>
          <p:cNvGrpSpPr/>
          <p:nvPr/>
        </p:nvGrpSpPr>
        <p:grpSpPr>
          <a:xfrm>
            <a:off x="1461365" y="1457918"/>
            <a:ext cx="9265919" cy="798897"/>
            <a:chOff x="1463040" y="1684421"/>
            <a:chExt cx="9265919" cy="798897"/>
          </a:xfrm>
        </p:grpSpPr>
        <p:sp>
          <p:nvSpPr>
            <p:cNvPr id="12" name="Прямоугольник: скругленные противолежащие углы 11">
              <a:extLst>
                <a:ext uri="{FF2B5EF4-FFF2-40B4-BE49-F238E27FC236}">
                  <a16:creationId xmlns:a16="http://schemas.microsoft.com/office/drawing/2014/main" id="{ED89A2D0-00B0-BEF5-4A94-2BE0711DAA3A}"/>
                </a:ext>
              </a:extLst>
            </p:cNvPr>
            <p:cNvSpPr/>
            <p:nvPr/>
          </p:nvSpPr>
          <p:spPr>
            <a:xfrm>
              <a:off x="1876926" y="1684421"/>
              <a:ext cx="8852033" cy="798897"/>
            </a:xfrm>
            <a:prstGeom prst="round2DiagRect">
              <a:avLst>
                <a:gd name="adj1" fmla="val 1004"/>
                <a:gd name="adj2" fmla="val 50000"/>
              </a:avLst>
            </a:prstGeom>
            <a:solidFill>
              <a:schemeClr val="bg1"/>
            </a:solidFill>
            <a:ln w="19050">
              <a:solidFill>
                <a:srgbClr val="1BA1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>
                  <a:solidFill>
                    <a:srgbClr val="002060"/>
                  </a:solidFill>
                </a:rPr>
                <a:t>Играют 2 команды. Игроки по очереди называют</a:t>
              </a:r>
            </a:p>
            <a:p>
              <a:pPr algn="ctr"/>
              <a:r>
                <a:rPr lang="ru-RU" sz="2400" dirty="0">
                  <a:solidFill>
                    <a:srgbClr val="002060"/>
                  </a:solidFill>
                </a:rPr>
                <a:t>координаты клетки и нажимают на неё на игровом поле.</a:t>
              </a:r>
            </a:p>
          </p:txBody>
        </p:sp>
        <p:sp>
          <p:nvSpPr>
            <p:cNvPr id="13" name="Звезда: 5 точек 12">
              <a:extLst>
                <a:ext uri="{FF2B5EF4-FFF2-40B4-BE49-F238E27FC236}">
                  <a16:creationId xmlns:a16="http://schemas.microsoft.com/office/drawing/2014/main" id="{62D69E95-617E-1B79-D88F-8DD935A08CBA}"/>
                </a:ext>
              </a:extLst>
            </p:cNvPr>
            <p:cNvSpPr/>
            <p:nvPr/>
          </p:nvSpPr>
          <p:spPr>
            <a:xfrm>
              <a:off x="1463040" y="1684421"/>
              <a:ext cx="847023" cy="789272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chemeClr val="bg1"/>
            </a:solidFill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dirty="0">
                  <a:solidFill>
                    <a:schemeClr val="tx1"/>
                  </a:solidFill>
                </a:rPr>
                <a:t>1</a:t>
              </a:r>
            </a:p>
          </p:txBody>
        </p:sp>
      </p:grpSp>
      <p:grpSp>
        <p:nvGrpSpPr>
          <p:cNvPr id="15" name="Группа 14">
            <a:extLst>
              <a:ext uri="{FF2B5EF4-FFF2-40B4-BE49-F238E27FC236}">
                <a16:creationId xmlns:a16="http://schemas.microsoft.com/office/drawing/2014/main" id="{ED0A23CB-148E-E550-8F63-8AFB81970877}"/>
              </a:ext>
            </a:extLst>
          </p:cNvPr>
          <p:cNvGrpSpPr/>
          <p:nvPr/>
        </p:nvGrpSpPr>
        <p:grpSpPr>
          <a:xfrm>
            <a:off x="1461365" y="2317861"/>
            <a:ext cx="9265919" cy="798897"/>
            <a:chOff x="1463040" y="1684421"/>
            <a:chExt cx="9265919" cy="798897"/>
          </a:xfrm>
        </p:grpSpPr>
        <p:sp>
          <p:nvSpPr>
            <p:cNvPr id="16" name="Прямоугольник: скругленные противолежащие углы 15">
              <a:extLst>
                <a:ext uri="{FF2B5EF4-FFF2-40B4-BE49-F238E27FC236}">
                  <a16:creationId xmlns:a16="http://schemas.microsoft.com/office/drawing/2014/main" id="{DD878EA1-522D-D439-22B3-84D6D3D33993}"/>
                </a:ext>
              </a:extLst>
            </p:cNvPr>
            <p:cNvSpPr/>
            <p:nvPr/>
          </p:nvSpPr>
          <p:spPr>
            <a:xfrm>
              <a:off x="1876926" y="1684421"/>
              <a:ext cx="8852033" cy="798897"/>
            </a:xfrm>
            <a:prstGeom prst="round2DiagRect">
              <a:avLst>
                <a:gd name="adj1" fmla="val 1004"/>
                <a:gd name="adj2" fmla="val 50000"/>
              </a:avLst>
            </a:prstGeom>
            <a:solidFill>
              <a:schemeClr val="bg1"/>
            </a:solidFill>
            <a:ln w="19050">
              <a:solidFill>
                <a:srgbClr val="1BA1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>
                  <a:solidFill>
                    <a:srgbClr val="002060"/>
                  </a:solidFill>
                </a:rPr>
                <a:t>Если в клетке появляется знак </a:t>
              </a:r>
              <a:r>
                <a:rPr lang="ru-RU" sz="2800" dirty="0">
                  <a:ln>
                    <a:solidFill>
                      <a:schemeClr val="tx1"/>
                    </a:solidFill>
                  </a:ln>
                  <a:solidFill>
                    <a:srgbClr val="C00000"/>
                  </a:solidFill>
                </a:rPr>
                <a:t>Х</a:t>
              </a:r>
              <a:r>
                <a:rPr lang="ru-RU" sz="2400" dirty="0">
                  <a:solidFill>
                    <a:srgbClr val="002060"/>
                  </a:solidFill>
                </a:rPr>
                <a:t> (промах), ход переходит</a:t>
              </a:r>
            </a:p>
            <a:p>
              <a:pPr algn="ctr"/>
              <a:r>
                <a:rPr lang="ru-RU" sz="2400" dirty="0">
                  <a:solidFill>
                    <a:srgbClr val="002060"/>
                  </a:solidFill>
                </a:rPr>
                <a:t>к команде соперников.</a:t>
              </a:r>
            </a:p>
          </p:txBody>
        </p:sp>
        <p:sp>
          <p:nvSpPr>
            <p:cNvPr id="17" name="Звезда: 5 точек 16">
              <a:extLst>
                <a:ext uri="{FF2B5EF4-FFF2-40B4-BE49-F238E27FC236}">
                  <a16:creationId xmlns:a16="http://schemas.microsoft.com/office/drawing/2014/main" id="{F15F1DCD-5AD4-4330-676E-83619C7C0DC9}"/>
                </a:ext>
              </a:extLst>
            </p:cNvPr>
            <p:cNvSpPr/>
            <p:nvPr/>
          </p:nvSpPr>
          <p:spPr>
            <a:xfrm>
              <a:off x="1463040" y="1684421"/>
              <a:ext cx="847023" cy="789272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chemeClr val="bg1"/>
            </a:solidFill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dirty="0">
                  <a:solidFill>
                    <a:schemeClr val="tx1"/>
                  </a:solidFill>
                </a:rPr>
                <a:t>2</a:t>
              </a:r>
            </a:p>
          </p:txBody>
        </p:sp>
      </p:grpSp>
      <p:grpSp>
        <p:nvGrpSpPr>
          <p:cNvPr id="18" name="Группа 17">
            <a:extLst>
              <a:ext uri="{FF2B5EF4-FFF2-40B4-BE49-F238E27FC236}">
                <a16:creationId xmlns:a16="http://schemas.microsoft.com/office/drawing/2014/main" id="{669DED29-A299-B12F-3A98-B7A1B8B906A5}"/>
              </a:ext>
            </a:extLst>
          </p:cNvPr>
          <p:cNvGrpSpPr/>
          <p:nvPr/>
        </p:nvGrpSpPr>
        <p:grpSpPr>
          <a:xfrm>
            <a:off x="1461365" y="3177804"/>
            <a:ext cx="9265919" cy="798897"/>
            <a:chOff x="1463040" y="1684421"/>
            <a:chExt cx="9265919" cy="798897"/>
          </a:xfrm>
        </p:grpSpPr>
        <p:sp>
          <p:nvSpPr>
            <p:cNvPr id="19" name="Прямоугольник: скругленные противолежащие углы 18">
              <a:extLst>
                <a:ext uri="{FF2B5EF4-FFF2-40B4-BE49-F238E27FC236}">
                  <a16:creationId xmlns:a16="http://schemas.microsoft.com/office/drawing/2014/main" id="{078085AD-F1E3-ED2E-F0F8-4565B67D43CC}"/>
                </a:ext>
              </a:extLst>
            </p:cNvPr>
            <p:cNvSpPr/>
            <p:nvPr/>
          </p:nvSpPr>
          <p:spPr>
            <a:xfrm>
              <a:off x="1876926" y="1684421"/>
              <a:ext cx="8852033" cy="798897"/>
            </a:xfrm>
            <a:prstGeom prst="round2DiagRect">
              <a:avLst>
                <a:gd name="adj1" fmla="val 1004"/>
                <a:gd name="adj2" fmla="val 50000"/>
              </a:avLst>
            </a:prstGeom>
            <a:solidFill>
              <a:schemeClr val="bg1"/>
            </a:solidFill>
            <a:ln w="19050">
              <a:solidFill>
                <a:srgbClr val="1BA1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>
                  <a:solidFill>
                    <a:srgbClr val="002060"/>
                  </a:solidFill>
                </a:rPr>
                <a:t>Если в клетке появляется танк, команда зарабатывает</a:t>
              </a:r>
            </a:p>
            <a:p>
              <a:pPr algn="ctr"/>
              <a:r>
                <a:rPr lang="ru-RU" sz="2400" dirty="0">
                  <a:solidFill>
                    <a:srgbClr val="002060"/>
                  </a:solidFill>
                </a:rPr>
                <a:t> один балл и продолжает игру.</a:t>
              </a:r>
            </a:p>
          </p:txBody>
        </p:sp>
        <p:sp>
          <p:nvSpPr>
            <p:cNvPr id="20" name="Звезда: 5 точек 19">
              <a:extLst>
                <a:ext uri="{FF2B5EF4-FFF2-40B4-BE49-F238E27FC236}">
                  <a16:creationId xmlns:a16="http://schemas.microsoft.com/office/drawing/2014/main" id="{593DACB2-D3B0-FE38-6D40-9B647942A2AC}"/>
                </a:ext>
              </a:extLst>
            </p:cNvPr>
            <p:cNvSpPr/>
            <p:nvPr/>
          </p:nvSpPr>
          <p:spPr>
            <a:xfrm>
              <a:off x="1463040" y="1684421"/>
              <a:ext cx="847023" cy="789272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chemeClr val="bg1"/>
            </a:solidFill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dirty="0">
                  <a:solidFill>
                    <a:schemeClr val="tx1"/>
                  </a:solidFill>
                </a:rPr>
                <a:t>3</a:t>
              </a:r>
            </a:p>
          </p:txBody>
        </p:sp>
      </p:grpSp>
      <p:grpSp>
        <p:nvGrpSpPr>
          <p:cNvPr id="21" name="Группа 20">
            <a:extLst>
              <a:ext uri="{FF2B5EF4-FFF2-40B4-BE49-F238E27FC236}">
                <a16:creationId xmlns:a16="http://schemas.microsoft.com/office/drawing/2014/main" id="{E5722240-C80D-C50C-121D-F867FEF45205}"/>
              </a:ext>
            </a:extLst>
          </p:cNvPr>
          <p:cNvGrpSpPr/>
          <p:nvPr/>
        </p:nvGrpSpPr>
        <p:grpSpPr>
          <a:xfrm>
            <a:off x="1461365" y="4037747"/>
            <a:ext cx="9265919" cy="798897"/>
            <a:chOff x="1463040" y="1684421"/>
            <a:chExt cx="9265919" cy="798897"/>
          </a:xfrm>
        </p:grpSpPr>
        <p:sp>
          <p:nvSpPr>
            <p:cNvPr id="22" name="Прямоугольник: скругленные противолежащие углы 21">
              <a:extLst>
                <a:ext uri="{FF2B5EF4-FFF2-40B4-BE49-F238E27FC236}">
                  <a16:creationId xmlns:a16="http://schemas.microsoft.com/office/drawing/2014/main" id="{2D56A609-7ED7-83B5-F88D-45CE2F992C17}"/>
                </a:ext>
              </a:extLst>
            </p:cNvPr>
            <p:cNvSpPr/>
            <p:nvPr/>
          </p:nvSpPr>
          <p:spPr>
            <a:xfrm>
              <a:off x="1876926" y="1684421"/>
              <a:ext cx="8852033" cy="798897"/>
            </a:xfrm>
            <a:prstGeom prst="round2DiagRect">
              <a:avLst>
                <a:gd name="adj1" fmla="val 1004"/>
                <a:gd name="adj2" fmla="val 50000"/>
              </a:avLst>
            </a:prstGeom>
            <a:solidFill>
              <a:schemeClr val="bg1"/>
            </a:solidFill>
            <a:ln w="19050">
              <a:solidFill>
                <a:srgbClr val="1BA1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>
                  <a:solidFill>
                    <a:srgbClr val="002060"/>
                  </a:solidFill>
                </a:rPr>
                <a:t>Побеждает команда, которая раньше найдёт</a:t>
              </a:r>
            </a:p>
            <a:p>
              <a:pPr algn="ctr"/>
              <a:r>
                <a:rPr lang="ru-RU" sz="2400" dirty="0">
                  <a:solidFill>
                    <a:srgbClr val="002060"/>
                  </a:solidFill>
                </a:rPr>
                <a:t>на игровом поле указанное количество танков.</a:t>
              </a:r>
            </a:p>
          </p:txBody>
        </p:sp>
        <p:sp>
          <p:nvSpPr>
            <p:cNvPr id="23" name="Звезда: 5 точек 22">
              <a:extLst>
                <a:ext uri="{FF2B5EF4-FFF2-40B4-BE49-F238E27FC236}">
                  <a16:creationId xmlns:a16="http://schemas.microsoft.com/office/drawing/2014/main" id="{2703E26A-28E8-92ED-4AF7-CCA4EBA08649}"/>
                </a:ext>
              </a:extLst>
            </p:cNvPr>
            <p:cNvSpPr/>
            <p:nvPr/>
          </p:nvSpPr>
          <p:spPr>
            <a:xfrm>
              <a:off x="1463040" y="1684421"/>
              <a:ext cx="847023" cy="789272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chemeClr val="bg1"/>
            </a:solidFill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dirty="0">
                  <a:solidFill>
                    <a:schemeClr val="tx1"/>
                  </a:solidFill>
                </a:rPr>
                <a:t>4</a:t>
              </a:r>
            </a:p>
          </p:txBody>
        </p:sp>
      </p:grpSp>
      <p:sp>
        <p:nvSpPr>
          <p:cNvPr id="25" name="TextBox 24">
            <a:hlinkClick r:id="rId5" action="ppaction://hlinksldjump" highlightClick="1">
              <a:snd r:embed="rId4" name="click.wav"/>
            </a:hlinkClick>
            <a:extLst>
              <a:ext uri="{FF2B5EF4-FFF2-40B4-BE49-F238E27FC236}">
                <a16:creationId xmlns:a16="http://schemas.microsoft.com/office/drawing/2014/main" id="{8B18F434-24D3-947A-7A58-9E89F2191E5B}"/>
              </a:ext>
            </a:extLst>
          </p:cNvPr>
          <p:cNvSpPr txBox="1"/>
          <p:nvPr/>
        </p:nvSpPr>
        <p:spPr>
          <a:xfrm>
            <a:off x="2541398" y="5876463"/>
            <a:ext cx="2281960" cy="649188"/>
          </a:xfrm>
          <a:prstGeom prst="round2DiagRect">
            <a:avLst>
              <a:gd name="adj1" fmla="val 0"/>
              <a:gd name="adj2" fmla="val 50000"/>
            </a:avLst>
          </a:prstGeom>
          <a:noFill/>
          <a:ln w="19050">
            <a:solidFill>
              <a:srgbClr val="1CA289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n>
                  <a:solidFill>
                    <a:schemeClr val="tx1"/>
                  </a:solidFill>
                </a:ln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aMavickFont" panose="020F0802020204020204" pitchFamily="34" charset="0"/>
              </a:rPr>
              <a:t>1 уровень</a:t>
            </a:r>
          </a:p>
        </p:txBody>
      </p:sp>
      <p:sp>
        <p:nvSpPr>
          <p:cNvPr id="26" name="TextBox 25">
            <a:hlinkClick r:id="rId6" action="ppaction://hlinksldjump" highlightClick="1">
              <a:snd r:embed="rId4" name="click.wav"/>
            </a:hlinkClick>
            <a:extLst>
              <a:ext uri="{FF2B5EF4-FFF2-40B4-BE49-F238E27FC236}">
                <a16:creationId xmlns:a16="http://schemas.microsoft.com/office/drawing/2014/main" id="{98C9A1FA-4D34-A8F5-B991-E605AC48A0F8}"/>
              </a:ext>
            </a:extLst>
          </p:cNvPr>
          <p:cNvSpPr txBox="1"/>
          <p:nvPr/>
        </p:nvSpPr>
        <p:spPr>
          <a:xfrm>
            <a:off x="5160287" y="5876464"/>
            <a:ext cx="2281960" cy="649188"/>
          </a:xfrm>
          <a:prstGeom prst="round2DiagRect">
            <a:avLst>
              <a:gd name="adj1" fmla="val 0"/>
              <a:gd name="adj2" fmla="val 50000"/>
            </a:avLst>
          </a:prstGeom>
          <a:noFill/>
          <a:ln w="19050">
            <a:solidFill>
              <a:srgbClr val="1CA289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n>
                  <a:solidFill>
                    <a:schemeClr val="tx1"/>
                  </a:solidFill>
                </a:ln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aMavickFont" panose="020F0802020204020204" pitchFamily="34" charset="0"/>
              </a:rPr>
              <a:t>2 уровень</a:t>
            </a:r>
          </a:p>
        </p:txBody>
      </p:sp>
      <p:sp>
        <p:nvSpPr>
          <p:cNvPr id="27" name="TextBox 26">
            <a:hlinkClick r:id="rId7" action="ppaction://hlinksldjump" highlightClick="1">
              <a:snd r:embed="rId4" name="click.wav"/>
            </a:hlinkClick>
            <a:extLst>
              <a:ext uri="{FF2B5EF4-FFF2-40B4-BE49-F238E27FC236}">
                <a16:creationId xmlns:a16="http://schemas.microsoft.com/office/drawing/2014/main" id="{7AFE6282-5342-AC28-EC77-C486496E4326}"/>
              </a:ext>
            </a:extLst>
          </p:cNvPr>
          <p:cNvSpPr txBox="1"/>
          <p:nvPr/>
        </p:nvSpPr>
        <p:spPr>
          <a:xfrm>
            <a:off x="7779176" y="5876463"/>
            <a:ext cx="2281960" cy="649188"/>
          </a:xfrm>
          <a:prstGeom prst="round2DiagRect">
            <a:avLst>
              <a:gd name="adj1" fmla="val 0"/>
              <a:gd name="adj2" fmla="val 50000"/>
            </a:avLst>
          </a:prstGeom>
          <a:noFill/>
          <a:ln w="19050">
            <a:solidFill>
              <a:srgbClr val="1CA289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n>
                  <a:solidFill>
                    <a:schemeClr val="tx1"/>
                  </a:solidFill>
                </a:ln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aMavickFont" panose="020F0802020204020204" pitchFamily="34" charset="0"/>
              </a:rPr>
              <a:t>3 уровень</a:t>
            </a:r>
          </a:p>
        </p:txBody>
      </p: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505D6B04-4097-0EDC-4323-F0269A0020E4}"/>
              </a:ext>
            </a:extLst>
          </p:cNvPr>
          <p:cNvGrpSpPr/>
          <p:nvPr/>
        </p:nvGrpSpPr>
        <p:grpSpPr>
          <a:xfrm>
            <a:off x="1461365" y="4897689"/>
            <a:ext cx="9265919" cy="798897"/>
            <a:chOff x="1463040" y="1684421"/>
            <a:chExt cx="9265919" cy="798897"/>
          </a:xfrm>
        </p:grpSpPr>
        <p:sp>
          <p:nvSpPr>
            <p:cNvPr id="8" name="Прямоугольник: скругленные противолежащие углы 7">
              <a:extLst>
                <a:ext uri="{FF2B5EF4-FFF2-40B4-BE49-F238E27FC236}">
                  <a16:creationId xmlns:a16="http://schemas.microsoft.com/office/drawing/2014/main" id="{43E6D949-F86A-F438-2E7A-5AB806100329}"/>
                </a:ext>
              </a:extLst>
            </p:cNvPr>
            <p:cNvSpPr/>
            <p:nvPr/>
          </p:nvSpPr>
          <p:spPr>
            <a:xfrm>
              <a:off x="1876926" y="1684421"/>
              <a:ext cx="8852033" cy="798897"/>
            </a:xfrm>
            <a:prstGeom prst="round2DiagRect">
              <a:avLst>
                <a:gd name="adj1" fmla="val 1004"/>
                <a:gd name="adj2" fmla="val 50000"/>
              </a:avLst>
            </a:prstGeom>
            <a:solidFill>
              <a:schemeClr val="bg1"/>
            </a:solidFill>
            <a:ln w="19050">
              <a:solidFill>
                <a:srgbClr val="1BA1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>
                  <a:solidFill>
                    <a:srgbClr val="002060"/>
                  </a:solidFill>
                </a:rPr>
                <a:t>Каждый уровень содержит три попытки. Чтобы</a:t>
              </a:r>
            </a:p>
            <a:p>
              <a:pPr algn="ctr"/>
              <a:r>
                <a:rPr lang="ru-RU" sz="2400" dirty="0">
                  <a:solidFill>
                    <a:srgbClr val="002060"/>
                  </a:solidFill>
                </a:rPr>
                <a:t>продолжить игру, надо нажать кнопку «дальше». Удачи!</a:t>
              </a:r>
            </a:p>
          </p:txBody>
        </p:sp>
        <p:sp>
          <p:nvSpPr>
            <p:cNvPr id="9" name="Звезда: 5 точек 8">
              <a:extLst>
                <a:ext uri="{FF2B5EF4-FFF2-40B4-BE49-F238E27FC236}">
                  <a16:creationId xmlns:a16="http://schemas.microsoft.com/office/drawing/2014/main" id="{7BE1FEA5-3476-506C-32D6-79AFAE6882D0}"/>
                </a:ext>
              </a:extLst>
            </p:cNvPr>
            <p:cNvSpPr/>
            <p:nvPr/>
          </p:nvSpPr>
          <p:spPr>
            <a:xfrm>
              <a:off x="1463040" y="1684421"/>
              <a:ext cx="847023" cy="789272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chemeClr val="bg1"/>
            </a:solidFill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chemeClr val="tx1"/>
                  </a:solidFill>
                </a:rPr>
                <a:t>5</a:t>
              </a:r>
              <a:endParaRPr lang="ru-RU" sz="2800" b="1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52548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indefinite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3" dur="indefinite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indefinite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9" dur="indefinite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Прямоугольник 39">
            <a:extLst>
              <a:ext uri="{FF2B5EF4-FFF2-40B4-BE49-F238E27FC236}">
                <a16:creationId xmlns:a16="http://schemas.microsoft.com/office/drawing/2014/main" id="{A9FD85F3-6B38-CC6E-91B8-FAEFD899B269}"/>
              </a:ext>
            </a:extLst>
          </p:cNvPr>
          <p:cNvSpPr/>
          <p:nvPr/>
        </p:nvSpPr>
        <p:spPr>
          <a:xfrm>
            <a:off x="4332914" y="4916348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41" name="Знак умножения 40">
            <a:extLst>
              <a:ext uri="{FF2B5EF4-FFF2-40B4-BE49-F238E27FC236}">
                <a16:creationId xmlns:a16="http://schemas.microsoft.com/office/drawing/2014/main" id="{6A86D810-BBA3-4EC9-60D5-F380E8329658}"/>
              </a:ext>
            </a:extLst>
          </p:cNvPr>
          <p:cNvSpPr/>
          <p:nvPr/>
        </p:nvSpPr>
        <p:spPr>
          <a:xfrm>
            <a:off x="4332914" y="4916348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Прямоугольник 53">
            <a:extLst>
              <a:ext uri="{FF2B5EF4-FFF2-40B4-BE49-F238E27FC236}">
                <a16:creationId xmlns:a16="http://schemas.microsoft.com/office/drawing/2014/main" id="{7F9C050E-4C46-4F0C-2DF0-7CB610539509}"/>
              </a:ext>
            </a:extLst>
          </p:cNvPr>
          <p:cNvSpPr/>
          <p:nvPr/>
        </p:nvSpPr>
        <p:spPr>
          <a:xfrm>
            <a:off x="4332914" y="4362258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55" name="Рисунок 54">
            <a:extLst>
              <a:ext uri="{FF2B5EF4-FFF2-40B4-BE49-F238E27FC236}">
                <a16:creationId xmlns:a16="http://schemas.microsoft.com/office/drawing/2014/main" id="{C41882FB-20CA-9C63-AFAA-C0611D9BB9D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49692" y="4389049"/>
            <a:ext cx="476479" cy="50649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</p:pic>
      <p:sp>
        <p:nvSpPr>
          <p:cNvPr id="99" name="Прямоугольник 98">
            <a:extLst>
              <a:ext uri="{FF2B5EF4-FFF2-40B4-BE49-F238E27FC236}">
                <a16:creationId xmlns:a16="http://schemas.microsoft.com/office/drawing/2014/main" id="{397D357F-BD8A-A0CC-277B-5CC9DC4D6BD4}"/>
              </a:ext>
            </a:extLst>
          </p:cNvPr>
          <p:cNvSpPr/>
          <p:nvPr/>
        </p:nvSpPr>
        <p:spPr>
          <a:xfrm>
            <a:off x="7346630" y="3811362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00" name="Знак умножения 99">
            <a:extLst>
              <a:ext uri="{FF2B5EF4-FFF2-40B4-BE49-F238E27FC236}">
                <a16:creationId xmlns:a16="http://schemas.microsoft.com/office/drawing/2014/main" id="{E56ABF99-2753-F18D-ED55-9A9905907B8D}"/>
              </a:ext>
            </a:extLst>
          </p:cNvPr>
          <p:cNvSpPr/>
          <p:nvPr/>
        </p:nvSpPr>
        <p:spPr>
          <a:xfrm>
            <a:off x="7346630" y="3811362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3" name="Прямоугольник 92">
            <a:extLst>
              <a:ext uri="{FF2B5EF4-FFF2-40B4-BE49-F238E27FC236}">
                <a16:creationId xmlns:a16="http://schemas.microsoft.com/office/drawing/2014/main" id="{51D5C2B8-1810-9B27-F803-29528E3CDABA}"/>
              </a:ext>
            </a:extLst>
          </p:cNvPr>
          <p:cNvSpPr/>
          <p:nvPr/>
        </p:nvSpPr>
        <p:spPr>
          <a:xfrm>
            <a:off x="8386565" y="3808395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94" name="Рисунок 93">
            <a:extLst>
              <a:ext uri="{FF2B5EF4-FFF2-40B4-BE49-F238E27FC236}">
                <a16:creationId xmlns:a16="http://schemas.microsoft.com/office/drawing/2014/main" id="{04E4EFA9-72C9-213E-FCEC-CEA770AE155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8418706" y="3889779"/>
            <a:ext cx="468102" cy="38352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9BE2AD9-3650-7493-6469-E2C84A03367B}"/>
              </a:ext>
            </a:extLst>
          </p:cNvPr>
          <p:cNvSpPr txBox="1"/>
          <p:nvPr/>
        </p:nvSpPr>
        <p:spPr>
          <a:xfrm>
            <a:off x="2805026" y="2324550"/>
            <a:ext cx="30983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ln>
                  <a:solidFill>
                    <a:schemeClr val="tx1"/>
                  </a:solidFill>
                </a:ln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aMavickFont" panose="020F0802020204020204" pitchFamily="34" charset="0"/>
              </a:rPr>
              <a:t>1 команда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31C98B6-EB7B-5A77-B0A6-A577D9DCC302}"/>
              </a:ext>
            </a:extLst>
          </p:cNvPr>
          <p:cNvSpPr txBox="1"/>
          <p:nvPr/>
        </p:nvSpPr>
        <p:spPr>
          <a:xfrm>
            <a:off x="6312151" y="2324549"/>
            <a:ext cx="30983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ln>
                  <a:solidFill>
                    <a:schemeClr val="tx1"/>
                  </a:solidFill>
                </a:ln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aMavickFont" panose="020F0802020204020204" pitchFamily="34" charset="0"/>
              </a:rPr>
              <a:t>2 команда</a:t>
            </a:r>
          </a:p>
        </p:txBody>
      </p:sp>
      <p:grpSp>
        <p:nvGrpSpPr>
          <p:cNvPr id="17" name="Группа 16">
            <a:extLst>
              <a:ext uri="{FF2B5EF4-FFF2-40B4-BE49-F238E27FC236}">
                <a16:creationId xmlns:a16="http://schemas.microsoft.com/office/drawing/2014/main" id="{731F1EB3-3DEA-8EED-48CB-E667B5363E78}"/>
              </a:ext>
            </a:extLst>
          </p:cNvPr>
          <p:cNvGrpSpPr/>
          <p:nvPr/>
        </p:nvGrpSpPr>
        <p:grpSpPr>
          <a:xfrm>
            <a:off x="3287267" y="3257618"/>
            <a:ext cx="2095126" cy="2214165"/>
            <a:chOff x="1109708" y="1976216"/>
            <a:chExt cx="2095126" cy="2214165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3" name="Прямоугольник 2">
              <a:extLst>
                <a:ext uri="{FF2B5EF4-FFF2-40B4-BE49-F238E27FC236}">
                  <a16:creationId xmlns:a16="http://schemas.microsoft.com/office/drawing/2014/main" id="{7BF7F41C-1EEC-678A-BA8E-80BA20FD6298}"/>
                </a:ext>
              </a:extLst>
            </p:cNvPr>
            <p:cNvSpPr/>
            <p:nvPr/>
          </p:nvSpPr>
          <p:spPr>
            <a:xfrm>
              <a:off x="1109708" y="1976216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7" name="Прямоугольник 6">
              <a:extLst>
                <a:ext uri="{FF2B5EF4-FFF2-40B4-BE49-F238E27FC236}">
                  <a16:creationId xmlns:a16="http://schemas.microsoft.com/office/drawing/2014/main" id="{E11255BB-53E6-1E51-60C2-665CDC90CD63}"/>
                </a:ext>
              </a:extLst>
            </p:cNvPr>
            <p:cNvSpPr/>
            <p:nvPr/>
          </p:nvSpPr>
          <p:spPr>
            <a:xfrm>
              <a:off x="1633488" y="1976216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А</a:t>
              </a:r>
            </a:p>
          </p:txBody>
        </p:sp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id="{6711860F-1236-56FB-11F0-608DEC09518B}"/>
                </a:ext>
              </a:extLst>
            </p:cNvPr>
            <p:cNvSpPr/>
            <p:nvPr/>
          </p:nvSpPr>
          <p:spPr>
            <a:xfrm>
              <a:off x="2157271" y="1976216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Б</a:t>
              </a:r>
            </a:p>
          </p:txBody>
        </p:sp>
        <p:sp>
          <p:nvSpPr>
            <p:cNvPr id="9" name="Прямоугольник 8">
              <a:extLst>
                <a:ext uri="{FF2B5EF4-FFF2-40B4-BE49-F238E27FC236}">
                  <a16:creationId xmlns:a16="http://schemas.microsoft.com/office/drawing/2014/main" id="{12421A8C-4612-0BB2-40E5-48CF4143807D}"/>
                </a:ext>
              </a:extLst>
            </p:cNvPr>
            <p:cNvSpPr/>
            <p:nvPr/>
          </p:nvSpPr>
          <p:spPr>
            <a:xfrm>
              <a:off x="2681051" y="1976216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В</a:t>
              </a:r>
            </a:p>
          </p:txBody>
        </p:sp>
        <p:sp>
          <p:nvSpPr>
            <p:cNvPr id="12" name="Прямоугольник 11">
              <a:extLst>
                <a:ext uri="{FF2B5EF4-FFF2-40B4-BE49-F238E27FC236}">
                  <a16:creationId xmlns:a16="http://schemas.microsoft.com/office/drawing/2014/main" id="{E1D2176D-9872-66B2-62E0-AA8E05A977F4}"/>
                </a:ext>
              </a:extLst>
            </p:cNvPr>
            <p:cNvSpPr/>
            <p:nvPr/>
          </p:nvSpPr>
          <p:spPr>
            <a:xfrm>
              <a:off x="1109708" y="2530136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13" name="Прямоугольник 12">
              <a:extLst>
                <a:ext uri="{FF2B5EF4-FFF2-40B4-BE49-F238E27FC236}">
                  <a16:creationId xmlns:a16="http://schemas.microsoft.com/office/drawing/2014/main" id="{516632BF-B930-F101-E0ED-247B5062587A}"/>
                </a:ext>
              </a:extLst>
            </p:cNvPr>
            <p:cNvSpPr/>
            <p:nvPr/>
          </p:nvSpPr>
          <p:spPr>
            <a:xfrm>
              <a:off x="1109708" y="3084056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2</a:t>
              </a:r>
            </a:p>
          </p:txBody>
        </p:sp>
        <p:sp>
          <p:nvSpPr>
            <p:cNvPr id="14" name="Прямоугольник 13">
              <a:extLst>
                <a:ext uri="{FF2B5EF4-FFF2-40B4-BE49-F238E27FC236}">
                  <a16:creationId xmlns:a16="http://schemas.microsoft.com/office/drawing/2014/main" id="{8EF089F0-1023-ADBA-71C8-0AA10B626362}"/>
                </a:ext>
              </a:extLst>
            </p:cNvPr>
            <p:cNvSpPr/>
            <p:nvPr/>
          </p:nvSpPr>
          <p:spPr>
            <a:xfrm>
              <a:off x="1109708" y="3636461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3</a:t>
              </a:r>
            </a:p>
          </p:txBody>
        </p:sp>
      </p:grpSp>
      <p:grpSp>
        <p:nvGrpSpPr>
          <p:cNvPr id="18" name="Группа 17">
            <a:extLst>
              <a:ext uri="{FF2B5EF4-FFF2-40B4-BE49-F238E27FC236}">
                <a16:creationId xmlns:a16="http://schemas.microsoft.com/office/drawing/2014/main" id="{1512C2A4-E2AE-09ED-E578-07C1B79F0E18}"/>
              </a:ext>
            </a:extLst>
          </p:cNvPr>
          <p:cNvGrpSpPr/>
          <p:nvPr/>
        </p:nvGrpSpPr>
        <p:grpSpPr>
          <a:xfrm>
            <a:off x="6817618" y="3254854"/>
            <a:ext cx="2095126" cy="2214165"/>
            <a:chOff x="1109708" y="1976216"/>
            <a:chExt cx="2095126" cy="2214165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19" name="Прямоугольник 18">
              <a:extLst>
                <a:ext uri="{FF2B5EF4-FFF2-40B4-BE49-F238E27FC236}">
                  <a16:creationId xmlns:a16="http://schemas.microsoft.com/office/drawing/2014/main" id="{EDB011A9-8219-3D89-9C6C-95E160BEED89}"/>
                </a:ext>
              </a:extLst>
            </p:cNvPr>
            <p:cNvSpPr/>
            <p:nvPr/>
          </p:nvSpPr>
          <p:spPr>
            <a:xfrm>
              <a:off x="1109708" y="1976216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>
                <a:solidFill>
                  <a:schemeClr val="tx1"/>
                </a:solidFill>
              </a:endParaRPr>
            </a:p>
          </p:txBody>
        </p:sp>
        <p:sp>
          <p:nvSpPr>
            <p:cNvPr id="20" name="Прямоугольник 19">
              <a:extLst>
                <a:ext uri="{FF2B5EF4-FFF2-40B4-BE49-F238E27FC236}">
                  <a16:creationId xmlns:a16="http://schemas.microsoft.com/office/drawing/2014/main" id="{1598C807-713D-AF05-8D58-9D3535F5A4B8}"/>
                </a:ext>
              </a:extLst>
            </p:cNvPr>
            <p:cNvSpPr/>
            <p:nvPr/>
          </p:nvSpPr>
          <p:spPr>
            <a:xfrm>
              <a:off x="1633488" y="1976216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А</a:t>
              </a:r>
            </a:p>
          </p:txBody>
        </p:sp>
        <p:sp>
          <p:nvSpPr>
            <p:cNvPr id="21" name="Прямоугольник 20">
              <a:extLst>
                <a:ext uri="{FF2B5EF4-FFF2-40B4-BE49-F238E27FC236}">
                  <a16:creationId xmlns:a16="http://schemas.microsoft.com/office/drawing/2014/main" id="{E0AFF856-2AE3-17AB-670F-C2C35E46F2C0}"/>
                </a:ext>
              </a:extLst>
            </p:cNvPr>
            <p:cNvSpPr/>
            <p:nvPr/>
          </p:nvSpPr>
          <p:spPr>
            <a:xfrm>
              <a:off x="2157271" y="1976216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Б</a:t>
              </a:r>
            </a:p>
          </p:txBody>
        </p:sp>
        <p:sp>
          <p:nvSpPr>
            <p:cNvPr id="22" name="Прямоугольник 21">
              <a:extLst>
                <a:ext uri="{FF2B5EF4-FFF2-40B4-BE49-F238E27FC236}">
                  <a16:creationId xmlns:a16="http://schemas.microsoft.com/office/drawing/2014/main" id="{789E98C8-384A-F7F2-0CCE-8AF05F56D0CD}"/>
                </a:ext>
              </a:extLst>
            </p:cNvPr>
            <p:cNvSpPr/>
            <p:nvPr/>
          </p:nvSpPr>
          <p:spPr>
            <a:xfrm>
              <a:off x="2681051" y="1976216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В</a:t>
              </a:r>
            </a:p>
          </p:txBody>
        </p:sp>
        <p:sp>
          <p:nvSpPr>
            <p:cNvPr id="25" name="Прямоугольник 24">
              <a:extLst>
                <a:ext uri="{FF2B5EF4-FFF2-40B4-BE49-F238E27FC236}">
                  <a16:creationId xmlns:a16="http://schemas.microsoft.com/office/drawing/2014/main" id="{66635E7B-3B82-A909-41EF-1601D4F84CAE}"/>
                </a:ext>
              </a:extLst>
            </p:cNvPr>
            <p:cNvSpPr/>
            <p:nvPr/>
          </p:nvSpPr>
          <p:spPr>
            <a:xfrm>
              <a:off x="1109708" y="2530136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26" name="Прямоугольник 25">
              <a:extLst>
                <a:ext uri="{FF2B5EF4-FFF2-40B4-BE49-F238E27FC236}">
                  <a16:creationId xmlns:a16="http://schemas.microsoft.com/office/drawing/2014/main" id="{6DE93FD5-523A-52DC-0227-A8D0D8370BBA}"/>
                </a:ext>
              </a:extLst>
            </p:cNvPr>
            <p:cNvSpPr/>
            <p:nvPr/>
          </p:nvSpPr>
          <p:spPr>
            <a:xfrm>
              <a:off x="1109708" y="3084056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2</a:t>
              </a:r>
            </a:p>
          </p:txBody>
        </p:sp>
        <p:sp>
          <p:nvSpPr>
            <p:cNvPr id="27" name="Прямоугольник 26">
              <a:extLst>
                <a:ext uri="{FF2B5EF4-FFF2-40B4-BE49-F238E27FC236}">
                  <a16:creationId xmlns:a16="http://schemas.microsoft.com/office/drawing/2014/main" id="{3B5E9B3C-FA1C-5161-7656-449AAA88307E}"/>
                </a:ext>
              </a:extLst>
            </p:cNvPr>
            <p:cNvSpPr/>
            <p:nvPr/>
          </p:nvSpPr>
          <p:spPr>
            <a:xfrm>
              <a:off x="1109708" y="3636461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3</a:t>
              </a:r>
            </a:p>
          </p:txBody>
        </p:sp>
      </p:grpSp>
      <p:sp>
        <p:nvSpPr>
          <p:cNvPr id="90" name="Прямоугольник 89">
            <a:extLst>
              <a:ext uri="{FF2B5EF4-FFF2-40B4-BE49-F238E27FC236}">
                <a16:creationId xmlns:a16="http://schemas.microsoft.com/office/drawing/2014/main" id="{8EF42B2B-AACA-326C-AB1A-89EBCEB36918}"/>
              </a:ext>
            </a:extLst>
          </p:cNvPr>
          <p:cNvSpPr/>
          <p:nvPr/>
        </p:nvSpPr>
        <p:spPr>
          <a:xfrm>
            <a:off x="7867406" y="3810206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91" name="Знак умножения 90">
            <a:extLst>
              <a:ext uri="{FF2B5EF4-FFF2-40B4-BE49-F238E27FC236}">
                <a16:creationId xmlns:a16="http://schemas.microsoft.com/office/drawing/2014/main" id="{B942EE56-C4BF-C3FF-B941-CFA5146A34F0}"/>
              </a:ext>
            </a:extLst>
          </p:cNvPr>
          <p:cNvSpPr/>
          <p:nvPr/>
        </p:nvSpPr>
        <p:spPr>
          <a:xfrm>
            <a:off x="7867406" y="3810206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5" name="Прямоугольник 94">
            <a:extLst>
              <a:ext uri="{FF2B5EF4-FFF2-40B4-BE49-F238E27FC236}">
                <a16:creationId xmlns:a16="http://schemas.microsoft.com/office/drawing/2014/main" id="{DA381C25-897C-DFDF-B442-6BBDDB0C27C6}"/>
              </a:ext>
            </a:extLst>
          </p:cNvPr>
          <p:cNvSpPr/>
          <p:nvPr/>
        </p:nvSpPr>
        <p:spPr>
          <a:xfrm>
            <a:off x="7871489" y="4912518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96" name="Рисунок 95">
            <a:extLst>
              <a:ext uri="{FF2B5EF4-FFF2-40B4-BE49-F238E27FC236}">
                <a16:creationId xmlns:a16="http://schemas.microsoft.com/office/drawing/2014/main" id="{CFBFB570-8363-6362-E368-85A27E53765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7903630" y="4993902"/>
            <a:ext cx="468102" cy="38352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</p:pic>
      <p:sp>
        <p:nvSpPr>
          <p:cNvPr id="103" name="Прямоугольник 102">
            <a:extLst>
              <a:ext uri="{FF2B5EF4-FFF2-40B4-BE49-F238E27FC236}">
                <a16:creationId xmlns:a16="http://schemas.microsoft.com/office/drawing/2014/main" id="{0302A307-2C01-8CE3-02EC-9B2833A5C306}"/>
              </a:ext>
            </a:extLst>
          </p:cNvPr>
          <p:cNvSpPr/>
          <p:nvPr/>
        </p:nvSpPr>
        <p:spPr>
          <a:xfrm>
            <a:off x="7349313" y="4912518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04" name="Знак умножения 103">
            <a:extLst>
              <a:ext uri="{FF2B5EF4-FFF2-40B4-BE49-F238E27FC236}">
                <a16:creationId xmlns:a16="http://schemas.microsoft.com/office/drawing/2014/main" id="{924AFFF6-4C5C-4EE7-1021-30AAF37442E0}"/>
              </a:ext>
            </a:extLst>
          </p:cNvPr>
          <p:cNvSpPr/>
          <p:nvPr/>
        </p:nvSpPr>
        <p:spPr>
          <a:xfrm>
            <a:off x="7349313" y="4912518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9" name="Прямоугольник 108">
            <a:extLst>
              <a:ext uri="{FF2B5EF4-FFF2-40B4-BE49-F238E27FC236}">
                <a16:creationId xmlns:a16="http://schemas.microsoft.com/office/drawing/2014/main" id="{18FDE90F-2985-F451-5837-16DD084C25A5}"/>
              </a:ext>
            </a:extLst>
          </p:cNvPr>
          <p:cNvSpPr/>
          <p:nvPr/>
        </p:nvSpPr>
        <p:spPr>
          <a:xfrm>
            <a:off x="7866753" y="4365739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10" name="Знак умножения 109">
            <a:extLst>
              <a:ext uri="{FF2B5EF4-FFF2-40B4-BE49-F238E27FC236}">
                <a16:creationId xmlns:a16="http://schemas.microsoft.com/office/drawing/2014/main" id="{3DAC9B71-19F6-0730-BB35-0D06973C1360}"/>
              </a:ext>
            </a:extLst>
          </p:cNvPr>
          <p:cNvSpPr/>
          <p:nvPr/>
        </p:nvSpPr>
        <p:spPr>
          <a:xfrm>
            <a:off x="7866753" y="4365739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1" name="Прямоугольник 120">
            <a:extLst>
              <a:ext uri="{FF2B5EF4-FFF2-40B4-BE49-F238E27FC236}">
                <a16:creationId xmlns:a16="http://schemas.microsoft.com/office/drawing/2014/main" id="{BBE8FE07-56DB-8354-B6CF-6C25CB08F8B4}"/>
              </a:ext>
            </a:extLst>
          </p:cNvPr>
          <p:cNvSpPr/>
          <p:nvPr/>
        </p:nvSpPr>
        <p:spPr>
          <a:xfrm>
            <a:off x="8393295" y="4362930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22" name="Рисунок 121">
            <a:extLst>
              <a:ext uri="{FF2B5EF4-FFF2-40B4-BE49-F238E27FC236}">
                <a16:creationId xmlns:a16="http://schemas.microsoft.com/office/drawing/2014/main" id="{2B57D63E-6D31-1B98-DAF8-1F327F8F75E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8425436" y="4444314"/>
            <a:ext cx="468102" cy="38352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</p:pic>
      <p:sp>
        <p:nvSpPr>
          <p:cNvPr id="123" name="Прямоугольник 122">
            <a:extLst>
              <a:ext uri="{FF2B5EF4-FFF2-40B4-BE49-F238E27FC236}">
                <a16:creationId xmlns:a16="http://schemas.microsoft.com/office/drawing/2014/main" id="{EA87B2DB-3318-93E3-1B65-750937BF0C8D}"/>
              </a:ext>
            </a:extLst>
          </p:cNvPr>
          <p:cNvSpPr/>
          <p:nvPr/>
        </p:nvSpPr>
        <p:spPr>
          <a:xfrm>
            <a:off x="7344577" y="4365739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24" name="Рисунок 123">
            <a:extLst>
              <a:ext uri="{FF2B5EF4-FFF2-40B4-BE49-F238E27FC236}">
                <a16:creationId xmlns:a16="http://schemas.microsoft.com/office/drawing/2014/main" id="{278505AE-CE9D-49AC-04EB-B84353DF42F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7376718" y="4447123"/>
            <a:ext cx="468102" cy="38352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</p:pic>
      <p:grpSp>
        <p:nvGrpSpPr>
          <p:cNvPr id="35" name="Группа 34">
            <a:extLst>
              <a:ext uri="{FF2B5EF4-FFF2-40B4-BE49-F238E27FC236}">
                <a16:creationId xmlns:a16="http://schemas.microsoft.com/office/drawing/2014/main" id="{80B9F7D2-11B4-858B-2817-3B49B9034E92}"/>
              </a:ext>
            </a:extLst>
          </p:cNvPr>
          <p:cNvGrpSpPr/>
          <p:nvPr/>
        </p:nvGrpSpPr>
        <p:grpSpPr>
          <a:xfrm>
            <a:off x="11401143" y="440667"/>
            <a:ext cx="288236" cy="318052"/>
            <a:chOff x="11464757" y="238539"/>
            <a:chExt cx="407505" cy="417445"/>
          </a:xfrm>
        </p:grpSpPr>
        <p:sp>
          <p:nvSpPr>
            <p:cNvPr id="36" name="Управляющая кнопка: &quot;Пустой&quot; 35">
              <a:hlinkClick r:id="" action="ppaction://hlinkshowjump?jump=endshow" highlightClick="1"/>
              <a:extLst>
                <a:ext uri="{FF2B5EF4-FFF2-40B4-BE49-F238E27FC236}">
                  <a16:creationId xmlns:a16="http://schemas.microsoft.com/office/drawing/2014/main" id="{E7E859C4-AA10-E9AD-705A-FEB40228CC6A}"/>
                </a:ext>
              </a:extLst>
            </p:cNvPr>
            <p:cNvSpPr/>
            <p:nvPr/>
          </p:nvSpPr>
          <p:spPr>
            <a:xfrm>
              <a:off x="11464757" y="238539"/>
              <a:ext cx="407505" cy="417444"/>
            </a:xfrm>
            <a:prstGeom prst="actionButtonBlank">
              <a:avLst/>
            </a:prstGeom>
            <a:solidFill>
              <a:srgbClr val="00B05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Знак умножения 36">
              <a:hlinkClick r:id="" action="ppaction://hlinkshowjump?jump=endshow" highlightClick="1"/>
              <a:extLst>
                <a:ext uri="{FF2B5EF4-FFF2-40B4-BE49-F238E27FC236}">
                  <a16:creationId xmlns:a16="http://schemas.microsoft.com/office/drawing/2014/main" id="{6BD73D5B-C7A7-E0EE-D8EB-3AF9434EF4AA}"/>
                </a:ext>
              </a:extLst>
            </p:cNvPr>
            <p:cNvSpPr/>
            <p:nvPr/>
          </p:nvSpPr>
          <p:spPr>
            <a:xfrm>
              <a:off x="11464757" y="238540"/>
              <a:ext cx="389314" cy="417444"/>
            </a:xfrm>
            <a:prstGeom prst="mathMultiply">
              <a:avLst/>
            </a:prstGeom>
            <a:solidFill>
              <a:srgbClr val="FF5353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76" name="Группа 75">
            <a:extLst>
              <a:ext uri="{FF2B5EF4-FFF2-40B4-BE49-F238E27FC236}">
                <a16:creationId xmlns:a16="http://schemas.microsoft.com/office/drawing/2014/main" id="{8809D05A-63DA-66AE-43C6-54551B414FFD}"/>
              </a:ext>
            </a:extLst>
          </p:cNvPr>
          <p:cNvGrpSpPr/>
          <p:nvPr/>
        </p:nvGrpSpPr>
        <p:grpSpPr>
          <a:xfrm>
            <a:off x="2857473" y="1276849"/>
            <a:ext cx="6477054" cy="672000"/>
            <a:chOff x="1463040" y="1684421"/>
            <a:chExt cx="6832582" cy="800258"/>
          </a:xfrm>
        </p:grpSpPr>
        <p:sp>
          <p:nvSpPr>
            <p:cNvPr id="77" name="Прямоугольник: скругленные противолежащие углы 76">
              <a:extLst>
                <a:ext uri="{FF2B5EF4-FFF2-40B4-BE49-F238E27FC236}">
                  <a16:creationId xmlns:a16="http://schemas.microsoft.com/office/drawing/2014/main" id="{E74F7EA8-34B7-A00C-08F6-9BA54503C234}"/>
                </a:ext>
              </a:extLst>
            </p:cNvPr>
            <p:cNvSpPr/>
            <p:nvPr/>
          </p:nvSpPr>
          <p:spPr>
            <a:xfrm>
              <a:off x="1886551" y="1685782"/>
              <a:ext cx="6409071" cy="798897"/>
            </a:xfrm>
            <a:prstGeom prst="round2DiagRect">
              <a:avLst>
                <a:gd name="adj1" fmla="val 1004"/>
                <a:gd name="adj2" fmla="val 50000"/>
              </a:avLst>
            </a:prstGeom>
            <a:solidFill>
              <a:schemeClr val="bg1"/>
            </a:solidFill>
            <a:ln w="19050">
              <a:solidFill>
                <a:srgbClr val="1BA1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>
                  <a:solidFill>
                    <a:srgbClr val="002060"/>
                  </a:solidFill>
                </a:rPr>
                <a:t>Найдите на игровом поле 5 танков.</a:t>
              </a:r>
            </a:p>
          </p:txBody>
        </p:sp>
        <p:sp>
          <p:nvSpPr>
            <p:cNvPr id="80" name="Звезда: 5 точек 79">
              <a:extLst>
                <a:ext uri="{FF2B5EF4-FFF2-40B4-BE49-F238E27FC236}">
                  <a16:creationId xmlns:a16="http://schemas.microsoft.com/office/drawing/2014/main" id="{A4FF95E4-6E89-6871-9E0A-1FE9FB04EBDB}"/>
                </a:ext>
              </a:extLst>
            </p:cNvPr>
            <p:cNvSpPr/>
            <p:nvPr/>
          </p:nvSpPr>
          <p:spPr>
            <a:xfrm>
              <a:off x="1463040" y="1684421"/>
              <a:ext cx="847023" cy="789272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chemeClr val="bg1"/>
            </a:solidFill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chemeClr val="tx1"/>
                  </a:solidFill>
                </a:rPr>
                <a:t>1</a:t>
              </a:r>
              <a:endParaRPr lang="ru-RU" sz="28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81" name="Прямоугольник 80">
            <a:extLst>
              <a:ext uri="{FF2B5EF4-FFF2-40B4-BE49-F238E27FC236}">
                <a16:creationId xmlns:a16="http://schemas.microsoft.com/office/drawing/2014/main" id="{E965375A-24BD-E631-A289-D952086A9AAB}"/>
              </a:ext>
            </a:extLst>
          </p:cNvPr>
          <p:cNvSpPr/>
          <p:nvPr/>
        </p:nvSpPr>
        <p:spPr>
          <a:xfrm>
            <a:off x="8393295" y="4915099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88" name="Рисунок 87">
            <a:extLst>
              <a:ext uri="{FF2B5EF4-FFF2-40B4-BE49-F238E27FC236}">
                <a16:creationId xmlns:a16="http://schemas.microsoft.com/office/drawing/2014/main" id="{0F4EC61E-176F-D5EE-4319-22B3CB0CD9C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8425436" y="4996483"/>
            <a:ext cx="468102" cy="38352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8FF49E3A-FADA-B3B4-D8F2-014FB9C19BBC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3915" y="3608605"/>
            <a:ext cx="1416100" cy="2782506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AA230794-F5A2-52C2-7B83-78103A34F8FE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0280" y="3254929"/>
            <a:ext cx="1724872" cy="3217178"/>
          </a:xfrm>
          <a:prstGeom prst="rect">
            <a:avLst/>
          </a:prstGeom>
        </p:spPr>
      </p:pic>
      <p:sp>
        <p:nvSpPr>
          <p:cNvPr id="5" name="TextBox 4">
            <a:hlinkClick r:id="" action="ppaction://hlinkshowjump?jump=nextslide" highlightClick="1">
              <a:snd r:embed="rId7" name="click.wav"/>
            </a:hlinkClick>
            <a:extLst>
              <a:ext uri="{FF2B5EF4-FFF2-40B4-BE49-F238E27FC236}">
                <a16:creationId xmlns:a16="http://schemas.microsoft.com/office/drawing/2014/main" id="{DA9E9604-61FE-26A8-BD55-E5D71A90844A}"/>
              </a:ext>
            </a:extLst>
          </p:cNvPr>
          <p:cNvSpPr txBox="1"/>
          <p:nvPr/>
        </p:nvSpPr>
        <p:spPr>
          <a:xfrm>
            <a:off x="4641850" y="5876463"/>
            <a:ext cx="2908300" cy="649188"/>
          </a:xfrm>
          <a:prstGeom prst="round2DiagRect">
            <a:avLst>
              <a:gd name="adj1" fmla="val 0"/>
              <a:gd name="adj2" fmla="val 50000"/>
            </a:avLst>
          </a:prstGeom>
          <a:noFill/>
          <a:ln w="19050">
            <a:solidFill>
              <a:srgbClr val="1CA289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n>
                  <a:solidFill>
                    <a:schemeClr val="tx1"/>
                  </a:solidFill>
                </a:ln>
                <a:solidFill>
                  <a:srgbClr val="1CA289"/>
                </a:solidFill>
                <a:latin typeface="aMavickFont" panose="020F0802020204020204" pitchFamily="34" charset="0"/>
              </a:rPr>
              <a:t>Играть Дальше </a:t>
            </a:r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208EC6BC-31A9-1E7A-9DF3-2E9789D45221}"/>
              </a:ext>
            </a:extLst>
          </p:cNvPr>
          <p:cNvSpPr/>
          <p:nvPr/>
        </p:nvSpPr>
        <p:spPr>
          <a:xfrm>
            <a:off x="4858772" y="4364298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06059CC-6234-750C-6DF5-378206C111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82462" y="4391089"/>
            <a:ext cx="476479" cy="50649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</p:pic>
      <p:sp>
        <p:nvSpPr>
          <p:cNvPr id="44" name="Прямоугольник 43">
            <a:extLst>
              <a:ext uri="{FF2B5EF4-FFF2-40B4-BE49-F238E27FC236}">
                <a16:creationId xmlns:a16="http://schemas.microsoft.com/office/drawing/2014/main" id="{2F499757-8266-793F-0734-7E6F8D0F0569}"/>
              </a:ext>
            </a:extLst>
          </p:cNvPr>
          <p:cNvSpPr/>
          <p:nvPr/>
        </p:nvSpPr>
        <p:spPr>
          <a:xfrm>
            <a:off x="4858772" y="4916375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45" name="Рисунок 44">
            <a:extLst>
              <a:ext uri="{FF2B5EF4-FFF2-40B4-BE49-F238E27FC236}">
                <a16:creationId xmlns:a16="http://schemas.microsoft.com/office/drawing/2014/main" id="{0C58C4E2-9734-34F1-51B3-F4F9BBD1C8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82462" y="4938428"/>
            <a:ext cx="476479" cy="50649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</p:pic>
      <p:sp>
        <p:nvSpPr>
          <p:cNvPr id="89" name="Прямоугольник 88">
            <a:extLst>
              <a:ext uri="{FF2B5EF4-FFF2-40B4-BE49-F238E27FC236}">
                <a16:creationId xmlns:a16="http://schemas.microsoft.com/office/drawing/2014/main" id="{2EF13EB0-98EB-435E-8BE5-2862FFC6CDFC}"/>
              </a:ext>
            </a:extLst>
          </p:cNvPr>
          <p:cNvSpPr/>
          <p:nvPr/>
        </p:nvSpPr>
        <p:spPr>
          <a:xfrm>
            <a:off x="3809427" y="3808395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92" name="Рисунок 91">
            <a:extLst>
              <a:ext uri="{FF2B5EF4-FFF2-40B4-BE49-F238E27FC236}">
                <a16:creationId xmlns:a16="http://schemas.microsoft.com/office/drawing/2014/main" id="{E97EE40D-4D73-87A2-BAA3-3FECD46D860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35431" y="3835186"/>
            <a:ext cx="476479" cy="50649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</p:pic>
      <p:sp>
        <p:nvSpPr>
          <p:cNvPr id="141" name="Прямоугольник 140">
            <a:extLst>
              <a:ext uri="{FF2B5EF4-FFF2-40B4-BE49-F238E27FC236}">
                <a16:creationId xmlns:a16="http://schemas.microsoft.com/office/drawing/2014/main" id="{E8385B31-A080-6542-6BA8-05716D50C7A5}"/>
              </a:ext>
            </a:extLst>
          </p:cNvPr>
          <p:cNvSpPr/>
          <p:nvPr/>
        </p:nvSpPr>
        <p:spPr>
          <a:xfrm>
            <a:off x="4332914" y="3808807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42" name="Рисунок 141">
            <a:extLst>
              <a:ext uri="{FF2B5EF4-FFF2-40B4-BE49-F238E27FC236}">
                <a16:creationId xmlns:a16="http://schemas.microsoft.com/office/drawing/2014/main" id="{302D16E3-3BAC-6998-56FF-6538A4BF63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49692" y="3835598"/>
            <a:ext cx="476479" cy="50649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</p:pic>
      <p:sp>
        <p:nvSpPr>
          <p:cNvPr id="42" name="Прямоугольник 41">
            <a:extLst>
              <a:ext uri="{FF2B5EF4-FFF2-40B4-BE49-F238E27FC236}">
                <a16:creationId xmlns:a16="http://schemas.microsoft.com/office/drawing/2014/main" id="{7C19FE12-0389-0198-DBD7-52BF667988CA}"/>
              </a:ext>
            </a:extLst>
          </p:cNvPr>
          <p:cNvSpPr/>
          <p:nvPr/>
        </p:nvSpPr>
        <p:spPr>
          <a:xfrm>
            <a:off x="4858772" y="3808395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43" name="Знак умножения 42">
            <a:extLst>
              <a:ext uri="{FF2B5EF4-FFF2-40B4-BE49-F238E27FC236}">
                <a16:creationId xmlns:a16="http://schemas.microsoft.com/office/drawing/2014/main" id="{FF08F91A-0E83-3B6E-354B-89D568106CDD}"/>
              </a:ext>
            </a:extLst>
          </p:cNvPr>
          <p:cNvSpPr/>
          <p:nvPr/>
        </p:nvSpPr>
        <p:spPr>
          <a:xfrm>
            <a:off x="4858772" y="3808395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Прямоугольник 61">
            <a:extLst>
              <a:ext uri="{FF2B5EF4-FFF2-40B4-BE49-F238E27FC236}">
                <a16:creationId xmlns:a16="http://schemas.microsoft.com/office/drawing/2014/main" id="{0DD7F379-FDD5-A10D-91ED-4E388D325151}"/>
              </a:ext>
            </a:extLst>
          </p:cNvPr>
          <p:cNvSpPr/>
          <p:nvPr/>
        </p:nvSpPr>
        <p:spPr>
          <a:xfrm>
            <a:off x="3807237" y="4916348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63" name="Знак умножения 62">
            <a:extLst>
              <a:ext uri="{FF2B5EF4-FFF2-40B4-BE49-F238E27FC236}">
                <a16:creationId xmlns:a16="http://schemas.microsoft.com/office/drawing/2014/main" id="{C7ECBD7A-D186-F0A4-04A9-75F01399C0DA}"/>
              </a:ext>
            </a:extLst>
          </p:cNvPr>
          <p:cNvSpPr/>
          <p:nvPr/>
        </p:nvSpPr>
        <p:spPr>
          <a:xfrm>
            <a:off x="3807237" y="4916348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Прямоугольник 63">
            <a:extLst>
              <a:ext uri="{FF2B5EF4-FFF2-40B4-BE49-F238E27FC236}">
                <a16:creationId xmlns:a16="http://schemas.microsoft.com/office/drawing/2014/main" id="{906E9CD7-FEAA-ECA0-028E-E50DE33ABD14}"/>
              </a:ext>
            </a:extLst>
          </p:cNvPr>
          <p:cNvSpPr/>
          <p:nvPr/>
        </p:nvSpPr>
        <p:spPr>
          <a:xfrm>
            <a:off x="3807237" y="4362258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65" name="Знак умножения 64">
            <a:extLst>
              <a:ext uri="{FF2B5EF4-FFF2-40B4-BE49-F238E27FC236}">
                <a16:creationId xmlns:a16="http://schemas.microsoft.com/office/drawing/2014/main" id="{D07B33B9-78A4-878B-ADAC-23FC6D9B47B4}"/>
              </a:ext>
            </a:extLst>
          </p:cNvPr>
          <p:cNvSpPr/>
          <p:nvPr/>
        </p:nvSpPr>
        <p:spPr>
          <a:xfrm>
            <a:off x="3807237" y="4362258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2118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3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5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9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1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1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3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9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1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1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97" dur="indefinite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41" grpId="0" animBg="1"/>
      <p:bldP spid="100" grpId="0" animBg="1"/>
      <p:bldP spid="91" grpId="0" animBg="1"/>
      <p:bldP spid="104" grpId="0" animBg="1"/>
      <p:bldP spid="110" grpId="0" animBg="1"/>
      <p:bldP spid="5" grpId="0" animBg="1"/>
      <p:bldP spid="43" grpId="0" animBg="1"/>
      <p:bldP spid="63" grpId="0" animBg="1"/>
      <p:bldP spid="6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Группа 16">
            <a:extLst>
              <a:ext uri="{FF2B5EF4-FFF2-40B4-BE49-F238E27FC236}">
                <a16:creationId xmlns:a16="http://schemas.microsoft.com/office/drawing/2014/main" id="{731F1EB3-3DEA-8EED-48CB-E667B5363E78}"/>
              </a:ext>
            </a:extLst>
          </p:cNvPr>
          <p:cNvGrpSpPr/>
          <p:nvPr/>
        </p:nvGrpSpPr>
        <p:grpSpPr>
          <a:xfrm>
            <a:off x="3287267" y="3257618"/>
            <a:ext cx="2095126" cy="2214165"/>
            <a:chOff x="1109708" y="1976216"/>
            <a:chExt cx="2095126" cy="2214165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3" name="Прямоугольник 2">
              <a:extLst>
                <a:ext uri="{FF2B5EF4-FFF2-40B4-BE49-F238E27FC236}">
                  <a16:creationId xmlns:a16="http://schemas.microsoft.com/office/drawing/2014/main" id="{7BF7F41C-1EEC-678A-BA8E-80BA20FD6298}"/>
                </a:ext>
              </a:extLst>
            </p:cNvPr>
            <p:cNvSpPr/>
            <p:nvPr/>
          </p:nvSpPr>
          <p:spPr>
            <a:xfrm>
              <a:off x="1109708" y="1976216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7" name="Прямоугольник 6">
              <a:extLst>
                <a:ext uri="{FF2B5EF4-FFF2-40B4-BE49-F238E27FC236}">
                  <a16:creationId xmlns:a16="http://schemas.microsoft.com/office/drawing/2014/main" id="{E11255BB-53E6-1E51-60C2-665CDC90CD63}"/>
                </a:ext>
              </a:extLst>
            </p:cNvPr>
            <p:cNvSpPr/>
            <p:nvPr/>
          </p:nvSpPr>
          <p:spPr>
            <a:xfrm>
              <a:off x="1633488" y="1976216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А</a:t>
              </a:r>
            </a:p>
          </p:txBody>
        </p:sp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id="{6711860F-1236-56FB-11F0-608DEC09518B}"/>
                </a:ext>
              </a:extLst>
            </p:cNvPr>
            <p:cNvSpPr/>
            <p:nvPr/>
          </p:nvSpPr>
          <p:spPr>
            <a:xfrm>
              <a:off x="2157271" y="1976216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Б</a:t>
              </a:r>
            </a:p>
          </p:txBody>
        </p:sp>
        <p:sp>
          <p:nvSpPr>
            <p:cNvPr id="9" name="Прямоугольник 8">
              <a:extLst>
                <a:ext uri="{FF2B5EF4-FFF2-40B4-BE49-F238E27FC236}">
                  <a16:creationId xmlns:a16="http://schemas.microsoft.com/office/drawing/2014/main" id="{12421A8C-4612-0BB2-40E5-48CF4143807D}"/>
                </a:ext>
              </a:extLst>
            </p:cNvPr>
            <p:cNvSpPr/>
            <p:nvPr/>
          </p:nvSpPr>
          <p:spPr>
            <a:xfrm>
              <a:off x="2681051" y="1976216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В</a:t>
              </a:r>
            </a:p>
          </p:txBody>
        </p:sp>
        <p:sp>
          <p:nvSpPr>
            <p:cNvPr id="12" name="Прямоугольник 11">
              <a:extLst>
                <a:ext uri="{FF2B5EF4-FFF2-40B4-BE49-F238E27FC236}">
                  <a16:creationId xmlns:a16="http://schemas.microsoft.com/office/drawing/2014/main" id="{E1D2176D-9872-66B2-62E0-AA8E05A977F4}"/>
                </a:ext>
              </a:extLst>
            </p:cNvPr>
            <p:cNvSpPr/>
            <p:nvPr/>
          </p:nvSpPr>
          <p:spPr>
            <a:xfrm>
              <a:off x="1109708" y="2530136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13" name="Прямоугольник 12">
              <a:extLst>
                <a:ext uri="{FF2B5EF4-FFF2-40B4-BE49-F238E27FC236}">
                  <a16:creationId xmlns:a16="http://schemas.microsoft.com/office/drawing/2014/main" id="{516632BF-B930-F101-E0ED-247B5062587A}"/>
                </a:ext>
              </a:extLst>
            </p:cNvPr>
            <p:cNvSpPr/>
            <p:nvPr/>
          </p:nvSpPr>
          <p:spPr>
            <a:xfrm>
              <a:off x="1109708" y="3084056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2</a:t>
              </a:r>
            </a:p>
          </p:txBody>
        </p:sp>
        <p:sp>
          <p:nvSpPr>
            <p:cNvPr id="14" name="Прямоугольник 13">
              <a:extLst>
                <a:ext uri="{FF2B5EF4-FFF2-40B4-BE49-F238E27FC236}">
                  <a16:creationId xmlns:a16="http://schemas.microsoft.com/office/drawing/2014/main" id="{8EF089F0-1023-ADBA-71C8-0AA10B626362}"/>
                </a:ext>
              </a:extLst>
            </p:cNvPr>
            <p:cNvSpPr/>
            <p:nvPr/>
          </p:nvSpPr>
          <p:spPr>
            <a:xfrm>
              <a:off x="1109708" y="3636461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3</a:t>
              </a:r>
            </a:p>
          </p:txBody>
        </p:sp>
      </p:grpSp>
      <p:sp>
        <p:nvSpPr>
          <p:cNvPr id="141" name="Прямоугольник 140">
            <a:extLst>
              <a:ext uri="{FF2B5EF4-FFF2-40B4-BE49-F238E27FC236}">
                <a16:creationId xmlns:a16="http://schemas.microsoft.com/office/drawing/2014/main" id="{E8385B31-A080-6542-6BA8-05716D50C7A5}"/>
              </a:ext>
            </a:extLst>
          </p:cNvPr>
          <p:cNvSpPr/>
          <p:nvPr/>
        </p:nvSpPr>
        <p:spPr>
          <a:xfrm>
            <a:off x="3815179" y="3815015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42" name="Рисунок 141">
            <a:extLst>
              <a:ext uri="{FF2B5EF4-FFF2-40B4-BE49-F238E27FC236}">
                <a16:creationId xmlns:a16="http://schemas.microsoft.com/office/drawing/2014/main" id="{302D16E3-3BAC-6998-56FF-6538A4BF63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40346" y="3840182"/>
            <a:ext cx="476479" cy="50649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</p:pic>
      <p:sp>
        <p:nvSpPr>
          <p:cNvPr id="99" name="Прямоугольник 98">
            <a:extLst>
              <a:ext uri="{FF2B5EF4-FFF2-40B4-BE49-F238E27FC236}">
                <a16:creationId xmlns:a16="http://schemas.microsoft.com/office/drawing/2014/main" id="{397D357F-BD8A-A0CC-277B-5CC9DC4D6BD4}"/>
              </a:ext>
            </a:extLst>
          </p:cNvPr>
          <p:cNvSpPr/>
          <p:nvPr/>
        </p:nvSpPr>
        <p:spPr>
          <a:xfrm>
            <a:off x="8389728" y="3808395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00" name="Знак умножения 99">
            <a:extLst>
              <a:ext uri="{FF2B5EF4-FFF2-40B4-BE49-F238E27FC236}">
                <a16:creationId xmlns:a16="http://schemas.microsoft.com/office/drawing/2014/main" id="{E56ABF99-2753-F18D-ED55-9A9905907B8D}"/>
              </a:ext>
            </a:extLst>
          </p:cNvPr>
          <p:cNvSpPr/>
          <p:nvPr/>
        </p:nvSpPr>
        <p:spPr>
          <a:xfrm>
            <a:off x="8389728" y="3808395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3" name="Прямоугольник 102">
            <a:extLst>
              <a:ext uri="{FF2B5EF4-FFF2-40B4-BE49-F238E27FC236}">
                <a16:creationId xmlns:a16="http://schemas.microsoft.com/office/drawing/2014/main" id="{0302A307-2C01-8CE3-02EC-9B2833A5C306}"/>
              </a:ext>
            </a:extLst>
          </p:cNvPr>
          <p:cNvSpPr/>
          <p:nvPr/>
        </p:nvSpPr>
        <p:spPr>
          <a:xfrm>
            <a:off x="8389728" y="4912518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04" name="Знак умножения 103">
            <a:extLst>
              <a:ext uri="{FF2B5EF4-FFF2-40B4-BE49-F238E27FC236}">
                <a16:creationId xmlns:a16="http://schemas.microsoft.com/office/drawing/2014/main" id="{924AFFF6-4C5C-4EE7-1021-30AAF37442E0}"/>
              </a:ext>
            </a:extLst>
          </p:cNvPr>
          <p:cNvSpPr/>
          <p:nvPr/>
        </p:nvSpPr>
        <p:spPr>
          <a:xfrm>
            <a:off x="8389728" y="4912518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3" name="Прямоугольник 122">
            <a:extLst>
              <a:ext uri="{FF2B5EF4-FFF2-40B4-BE49-F238E27FC236}">
                <a16:creationId xmlns:a16="http://schemas.microsoft.com/office/drawing/2014/main" id="{EA87B2DB-3318-93E3-1B65-750937BF0C8D}"/>
              </a:ext>
            </a:extLst>
          </p:cNvPr>
          <p:cNvSpPr/>
          <p:nvPr/>
        </p:nvSpPr>
        <p:spPr>
          <a:xfrm>
            <a:off x="8389728" y="4362930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24" name="Рисунок 123">
            <a:extLst>
              <a:ext uri="{FF2B5EF4-FFF2-40B4-BE49-F238E27FC236}">
                <a16:creationId xmlns:a16="http://schemas.microsoft.com/office/drawing/2014/main" id="{278505AE-CE9D-49AC-04EB-B84353DF42F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8406506" y="4446820"/>
            <a:ext cx="468102" cy="38352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</p:pic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208EC6BC-31A9-1E7A-9DF3-2E9789D45221}"/>
              </a:ext>
            </a:extLst>
          </p:cNvPr>
          <p:cNvSpPr/>
          <p:nvPr/>
        </p:nvSpPr>
        <p:spPr>
          <a:xfrm>
            <a:off x="4336812" y="4368700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06059CC-6234-750C-6DF5-378206C111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61979" y="4393867"/>
            <a:ext cx="476479" cy="50649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</p:pic>
      <p:sp>
        <p:nvSpPr>
          <p:cNvPr id="44" name="Прямоугольник 43">
            <a:extLst>
              <a:ext uri="{FF2B5EF4-FFF2-40B4-BE49-F238E27FC236}">
                <a16:creationId xmlns:a16="http://schemas.microsoft.com/office/drawing/2014/main" id="{2F499757-8266-793F-0734-7E6F8D0F0569}"/>
              </a:ext>
            </a:extLst>
          </p:cNvPr>
          <p:cNvSpPr/>
          <p:nvPr/>
        </p:nvSpPr>
        <p:spPr>
          <a:xfrm>
            <a:off x="4336812" y="4922790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45" name="Рисунок 44">
            <a:extLst>
              <a:ext uri="{FF2B5EF4-FFF2-40B4-BE49-F238E27FC236}">
                <a16:creationId xmlns:a16="http://schemas.microsoft.com/office/drawing/2014/main" id="{0C58C4E2-9734-34F1-51B3-F4F9BBD1C8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61979" y="4947957"/>
            <a:ext cx="476479" cy="50649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9BE2AD9-3650-7493-6469-E2C84A03367B}"/>
              </a:ext>
            </a:extLst>
          </p:cNvPr>
          <p:cNvSpPr txBox="1"/>
          <p:nvPr/>
        </p:nvSpPr>
        <p:spPr>
          <a:xfrm>
            <a:off x="2805026" y="2324550"/>
            <a:ext cx="30983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ln>
                  <a:solidFill>
                    <a:schemeClr val="tx1"/>
                  </a:solidFill>
                </a:ln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aMavickFont" panose="020F0802020204020204" pitchFamily="34" charset="0"/>
              </a:rPr>
              <a:t>1 команда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31C98B6-EB7B-5A77-B0A6-A577D9DCC302}"/>
              </a:ext>
            </a:extLst>
          </p:cNvPr>
          <p:cNvSpPr txBox="1"/>
          <p:nvPr/>
        </p:nvSpPr>
        <p:spPr>
          <a:xfrm>
            <a:off x="6312151" y="2324549"/>
            <a:ext cx="30983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ln>
                  <a:solidFill>
                    <a:schemeClr val="tx1"/>
                  </a:solidFill>
                </a:ln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aMavickFont" panose="020F0802020204020204" pitchFamily="34" charset="0"/>
              </a:rPr>
              <a:t>2 команда</a:t>
            </a:r>
          </a:p>
        </p:txBody>
      </p:sp>
      <p:grpSp>
        <p:nvGrpSpPr>
          <p:cNvPr id="18" name="Группа 17">
            <a:extLst>
              <a:ext uri="{FF2B5EF4-FFF2-40B4-BE49-F238E27FC236}">
                <a16:creationId xmlns:a16="http://schemas.microsoft.com/office/drawing/2014/main" id="{1512C2A4-E2AE-09ED-E578-07C1B79F0E18}"/>
              </a:ext>
            </a:extLst>
          </p:cNvPr>
          <p:cNvGrpSpPr/>
          <p:nvPr/>
        </p:nvGrpSpPr>
        <p:grpSpPr>
          <a:xfrm>
            <a:off x="6817618" y="3254854"/>
            <a:ext cx="2095126" cy="2214165"/>
            <a:chOff x="1109708" y="1976216"/>
            <a:chExt cx="2095126" cy="2214165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19" name="Прямоугольник 18">
              <a:extLst>
                <a:ext uri="{FF2B5EF4-FFF2-40B4-BE49-F238E27FC236}">
                  <a16:creationId xmlns:a16="http://schemas.microsoft.com/office/drawing/2014/main" id="{EDB011A9-8219-3D89-9C6C-95E160BEED89}"/>
                </a:ext>
              </a:extLst>
            </p:cNvPr>
            <p:cNvSpPr/>
            <p:nvPr/>
          </p:nvSpPr>
          <p:spPr>
            <a:xfrm>
              <a:off x="1109708" y="1976216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>
                <a:solidFill>
                  <a:schemeClr val="tx1"/>
                </a:solidFill>
              </a:endParaRPr>
            </a:p>
          </p:txBody>
        </p:sp>
        <p:sp>
          <p:nvSpPr>
            <p:cNvPr id="20" name="Прямоугольник 19">
              <a:extLst>
                <a:ext uri="{FF2B5EF4-FFF2-40B4-BE49-F238E27FC236}">
                  <a16:creationId xmlns:a16="http://schemas.microsoft.com/office/drawing/2014/main" id="{1598C807-713D-AF05-8D58-9D3535F5A4B8}"/>
                </a:ext>
              </a:extLst>
            </p:cNvPr>
            <p:cNvSpPr/>
            <p:nvPr/>
          </p:nvSpPr>
          <p:spPr>
            <a:xfrm>
              <a:off x="1633488" y="1976216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А</a:t>
              </a:r>
            </a:p>
          </p:txBody>
        </p:sp>
        <p:sp>
          <p:nvSpPr>
            <p:cNvPr id="21" name="Прямоугольник 20">
              <a:extLst>
                <a:ext uri="{FF2B5EF4-FFF2-40B4-BE49-F238E27FC236}">
                  <a16:creationId xmlns:a16="http://schemas.microsoft.com/office/drawing/2014/main" id="{E0AFF856-2AE3-17AB-670F-C2C35E46F2C0}"/>
                </a:ext>
              </a:extLst>
            </p:cNvPr>
            <p:cNvSpPr/>
            <p:nvPr/>
          </p:nvSpPr>
          <p:spPr>
            <a:xfrm>
              <a:off x="2157271" y="1976216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Б</a:t>
              </a:r>
            </a:p>
          </p:txBody>
        </p:sp>
        <p:sp>
          <p:nvSpPr>
            <p:cNvPr id="22" name="Прямоугольник 21">
              <a:extLst>
                <a:ext uri="{FF2B5EF4-FFF2-40B4-BE49-F238E27FC236}">
                  <a16:creationId xmlns:a16="http://schemas.microsoft.com/office/drawing/2014/main" id="{789E98C8-384A-F7F2-0CCE-8AF05F56D0CD}"/>
                </a:ext>
              </a:extLst>
            </p:cNvPr>
            <p:cNvSpPr/>
            <p:nvPr/>
          </p:nvSpPr>
          <p:spPr>
            <a:xfrm>
              <a:off x="2681051" y="1976216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В</a:t>
              </a:r>
            </a:p>
          </p:txBody>
        </p:sp>
        <p:sp>
          <p:nvSpPr>
            <p:cNvPr id="25" name="Прямоугольник 24">
              <a:extLst>
                <a:ext uri="{FF2B5EF4-FFF2-40B4-BE49-F238E27FC236}">
                  <a16:creationId xmlns:a16="http://schemas.microsoft.com/office/drawing/2014/main" id="{66635E7B-3B82-A909-41EF-1601D4F84CAE}"/>
                </a:ext>
              </a:extLst>
            </p:cNvPr>
            <p:cNvSpPr/>
            <p:nvPr/>
          </p:nvSpPr>
          <p:spPr>
            <a:xfrm>
              <a:off x="1109708" y="2530136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26" name="Прямоугольник 25">
              <a:extLst>
                <a:ext uri="{FF2B5EF4-FFF2-40B4-BE49-F238E27FC236}">
                  <a16:creationId xmlns:a16="http://schemas.microsoft.com/office/drawing/2014/main" id="{6DE93FD5-523A-52DC-0227-A8D0D8370BBA}"/>
                </a:ext>
              </a:extLst>
            </p:cNvPr>
            <p:cNvSpPr/>
            <p:nvPr/>
          </p:nvSpPr>
          <p:spPr>
            <a:xfrm>
              <a:off x="1109708" y="3084056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2</a:t>
              </a:r>
            </a:p>
          </p:txBody>
        </p:sp>
        <p:sp>
          <p:nvSpPr>
            <p:cNvPr id="27" name="Прямоугольник 26">
              <a:extLst>
                <a:ext uri="{FF2B5EF4-FFF2-40B4-BE49-F238E27FC236}">
                  <a16:creationId xmlns:a16="http://schemas.microsoft.com/office/drawing/2014/main" id="{3B5E9B3C-FA1C-5161-7656-449AAA88307E}"/>
                </a:ext>
              </a:extLst>
            </p:cNvPr>
            <p:cNvSpPr/>
            <p:nvPr/>
          </p:nvSpPr>
          <p:spPr>
            <a:xfrm>
              <a:off x="1109708" y="3636461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3</a:t>
              </a:r>
            </a:p>
          </p:txBody>
        </p:sp>
      </p:grpSp>
      <p:sp>
        <p:nvSpPr>
          <p:cNvPr id="40" name="Прямоугольник 39">
            <a:extLst>
              <a:ext uri="{FF2B5EF4-FFF2-40B4-BE49-F238E27FC236}">
                <a16:creationId xmlns:a16="http://schemas.microsoft.com/office/drawing/2014/main" id="{A9FD85F3-6B38-CC6E-91B8-FAEFD899B269}"/>
              </a:ext>
            </a:extLst>
          </p:cNvPr>
          <p:cNvSpPr/>
          <p:nvPr/>
        </p:nvSpPr>
        <p:spPr>
          <a:xfrm>
            <a:off x="3815179" y="4922790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41" name="Знак умножения 40">
            <a:extLst>
              <a:ext uri="{FF2B5EF4-FFF2-40B4-BE49-F238E27FC236}">
                <a16:creationId xmlns:a16="http://schemas.microsoft.com/office/drawing/2014/main" id="{6A86D810-BBA3-4EC9-60D5-F380E8329658}"/>
              </a:ext>
            </a:extLst>
          </p:cNvPr>
          <p:cNvSpPr/>
          <p:nvPr/>
        </p:nvSpPr>
        <p:spPr>
          <a:xfrm>
            <a:off x="3815179" y="4922790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Прямоугольник 53">
            <a:extLst>
              <a:ext uri="{FF2B5EF4-FFF2-40B4-BE49-F238E27FC236}">
                <a16:creationId xmlns:a16="http://schemas.microsoft.com/office/drawing/2014/main" id="{7F9C050E-4C46-4F0C-2DF0-7CB610539509}"/>
              </a:ext>
            </a:extLst>
          </p:cNvPr>
          <p:cNvSpPr/>
          <p:nvPr/>
        </p:nvSpPr>
        <p:spPr>
          <a:xfrm>
            <a:off x="3815179" y="4368700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55" name="Рисунок 54">
            <a:extLst>
              <a:ext uri="{FF2B5EF4-FFF2-40B4-BE49-F238E27FC236}">
                <a16:creationId xmlns:a16="http://schemas.microsoft.com/office/drawing/2014/main" id="{C41882FB-20CA-9C63-AFAA-C0611D9BB9D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40346" y="4393867"/>
            <a:ext cx="476479" cy="50649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</p:pic>
      <p:sp>
        <p:nvSpPr>
          <p:cNvPr id="62" name="Прямоугольник 61">
            <a:extLst>
              <a:ext uri="{FF2B5EF4-FFF2-40B4-BE49-F238E27FC236}">
                <a16:creationId xmlns:a16="http://schemas.microsoft.com/office/drawing/2014/main" id="{0DD7F379-FDD5-A10D-91ED-4E388D325151}"/>
              </a:ext>
            </a:extLst>
          </p:cNvPr>
          <p:cNvSpPr/>
          <p:nvPr/>
        </p:nvSpPr>
        <p:spPr>
          <a:xfrm>
            <a:off x="4858052" y="4922790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63" name="Знак умножения 62">
            <a:extLst>
              <a:ext uri="{FF2B5EF4-FFF2-40B4-BE49-F238E27FC236}">
                <a16:creationId xmlns:a16="http://schemas.microsoft.com/office/drawing/2014/main" id="{C7ECBD7A-D186-F0A4-04A9-75F01399C0DA}"/>
              </a:ext>
            </a:extLst>
          </p:cNvPr>
          <p:cNvSpPr/>
          <p:nvPr/>
        </p:nvSpPr>
        <p:spPr>
          <a:xfrm>
            <a:off x="4858052" y="4922790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Прямоугольник 63">
            <a:extLst>
              <a:ext uri="{FF2B5EF4-FFF2-40B4-BE49-F238E27FC236}">
                <a16:creationId xmlns:a16="http://schemas.microsoft.com/office/drawing/2014/main" id="{906E9CD7-FEAA-ECA0-028E-E50DE33ABD14}"/>
              </a:ext>
            </a:extLst>
          </p:cNvPr>
          <p:cNvSpPr/>
          <p:nvPr/>
        </p:nvSpPr>
        <p:spPr>
          <a:xfrm>
            <a:off x="4858052" y="4368700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65" name="Знак умножения 64">
            <a:extLst>
              <a:ext uri="{FF2B5EF4-FFF2-40B4-BE49-F238E27FC236}">
                <a16:creationId xmlns:a16="http://schemas.microsoft.com/office/drawing/2014/main" id="{D07B33B9-78A4-878B-ADAC-23FC6D9B47B4}"/>
              </a:ext>
            </a:extLst>
          </p:cNvPr>
          <p:cNvSpPr/>
          <p:nvPr/>
        </p:nvSpPr>
        <p:spPr>
          <a:xfrm>
            <a:off x="4858052" y="4368700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5" name="Группа 34">
            <a:extLst>
              <a:ext uri="{FF2B5EF4-FFF2-40B4-BE49-F238E27FC236}">
                <a16:creationId xmlns:a16="http://schemas.microsoft.com/office/drawing/2014/main" id="{80B9F7D2-11B4-858B-2817-3B49B9034E92}"/>
              </a:ext>
            </a:extLst>
          </p:cNvPr>
          <p:cNvGrpSpPr/>
          <p:nvPr/>
        </p:nvGrpSpPr>
        <p:grpSpPr>
          <a:xfrm>
            <a:off x="11401143" y="440667"/>
            <a:ext cx="288236" cy="318052"/>
            <a:chOff x="11464757" y="238539"/>
            <a:chExt cx="407505" cy="417445"/>
          </a:xfrm>
        </p:grpSpPr>
        <p:sp>
          <p:nvSpPr>
            <p:cNvPr id="36" name="Управляющая кнопка: &quot;Пустой&quot; 35">
              <a:hlinkClick r:id="" action="ppaction://hlinkshowjump?jump=endshow" highlightClick="1"/>
              <a:extLst>
                <a:ext uri="{FF2B5EF4-FFF2-40B4-BE49-F238E27FC236}">
                  <a16:creationId xmlns:a16="http://schemas.microsoft.com/office/drawing/2014/main" id="{E7E859C4-AA10-E9AD-705A-FEB40228CC6A}"/>
                </a:ext>
              </a:extLst>
            </p:cNvPr>
            <p:cNvSpPr/>
            <p:nvPr/>
          </p:nvSpPr>
          <p:spPr>
            <a:xfrm>
              <a:off x="11464757" y="238539"/>
              <a:ext cx="407505" cy="417444"/>
            </a:xfrm>
            <a:prstGeom prst="actionButtonBlank">
              <a:avLst/>
            </a:prstGeom>
            <a:solidFill>
              <a:srgbClr val="00B05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Знак умножения 36">
              <a:hlinkClick r:id="" action="ppaction://hlinkshowjump?jump=endshow" highlightClick="1"/>
              <a:extLst>
                <a:ext uri="{FF2B5EF4-FFF2-40B4-BE49-F238E27FC236}">
                  <a16:creationId xmlns:a16="http://schemas.microsoft.com/office/drawing/2014/main" id="{6BD73D5B-C7A7-E0EE-D8EB-3AF9434EF4AA}"/>
                </a:ext>
              </a:extLst>
            </p:cNvPr>
            <p:cNvSpPr/>
            <p:nvPr/>
          </p:nvSpPr>
          <p:spPr>
            <a:xfrm>
              <a:off x="11464757" y="238540"/>
              <a:ext cx="389314" cy="417444"/>
            </a:xfrm>
            <a:prstGeom prst="mathMultiply">
              <a:avLst/>
            </a:prstGeom>
            <a:solidFill>
              <a:srgbClr val="FF5353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76" name="Группа 75">
            <a:extLst>
              <a:ext uri="{FF2B5EF4-FFF2-40B4-BE49-F238E27FC236}">
                <a16:creationId xmlns:a16="http://schemas.microsoft.com/office/drawing/2014/main" id="{8809D05A-63DA-66AE-43C6-54551B414FFD}"/>
              </a:ext>
            </a:extLst>
          </p:cNvPr>
          <p:cNvGrpSpPr/>
          <p:nvPr/>
        </p:nvGrpSpPr>
        <p:grpSpPr>
          <a:xfrm>
            <a:off x="2857473" y="1276849"/>
            <a:ext cx="6477054" cy="672000"/>
            <a:chOff x="1463040" y="1684421"/>
            <a:chExt cx="6832582" cy="800258"/>
          </a:xfrm>
        </p:grpSpPr>
        <p:sp>
          <p:nvSpPr>
            <p:cNvPr id="77" name="Прямоугольник: скругленные противолежащие углы 76">
              <a:extLst>
                <a:ext uri="{FF2B5EF4-FFF2-40B4-BE49-F238E27FC236}">
                  <a16:creationId xmlns:a16="http://schemas.microsoft.com/office/drawing/2014/main" id="{E74F7EA8-34B7-A00C-08F6-9BA54503C234}"/>
                </a:ext>
              </a:extLst>
            </p:cNvPr>
            <p:cNvSpPr/>
            <p:nvPr/>
          </p:nvSpPr>
          <p:spPr>
            <a:xfrm>
              <a:off x="1886551" y="1685782"/>
              <a:ext cx="6409071" cy="798897"/>
            </a:xfrm>
            <a:prstGeom prst="round2DiagRect">
              <a:avLst>
                <a:gd name="adj1" fmla="val 1004"/>
                <a:gd name="adj2" fmla="val 50000"/>
              </a:avLst>
            </a:prstGeom>
            <a:solidFill>
              <a:schemeClr val="bg1"/>
            </a:solidFill>
            <a:ln w="19050">
              <a:solidFill>
                <a:srgbClr val="1BA1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>
                  <a:solidFill>
                    <a:srgbClr val="002060"/>
                  </a:solidFill>
                </a:rPr>
                <a:t>Найдите на игровом поле 5 танков.</a:t>
              </a:r>
            </a:p>
          </p:txBody>
        </p:sp>
        <p:sp>
          <p:nvSpPr>
            <p:cNvPr id="80" name="Звезда: 5 точек 79">
              <a:extLst>
                <a:ext uri="{FF2B5EF4-FFF2-40B4-BE49-F238E27FC236}">
                  <a16:creationId xmlns:a16="http://schemas.microsoft.com/office/drawing/2014/main" id="{A4FF95E4-6E89-6871-9E0A-1FE9FB04EBDB}"/>
                </a:ext>
              </a:extLst>
            </p:cNvPr>
            <p:cNvSpPr/>
            <p:nvPr/>
          </p:nvSpPr>
          <p:spPr>
            <a:xfrm>
              <a:off x="1463040" y="1684421"/>
              <a:ext cx="847023" cy="789272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chemeClr val="bg1"/>
            </a:solidFill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chemeClr val="tx1"/>
                  </a:solidFill>
                </a:rPr>
                <a:t>2</a:t>
              </a:r>
              <a:endParaRPr lang="ru-RU" sz="2800" b="1" dirty="0">
                <a:solidFill>
                  <a:schemeClr val="tx1"/>
                </a:solidFill>
              </a:endParaRPr>
            </a:p>
          </p:txBody>
        </p:sp>
      </p:grp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8FF49E3A-FADA-B3B4-D8F2-014FB9C19BBC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3915" y="3608605"/>
            <a:ext cx="1416100" cy="2782506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AA230794-F5A2-52C2-7B83-78103A34F8FE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0280" y="3254929"/>
            <a:ext cx="1724872" cy="3217178"/>
          </a:xfrm>
          <a:prstGeom prst="rect">
            <a:avLst/>
          </a:prstGeom>
        </p:spPr>
      </p:pic>
      <p:sp>
        <p:nvSpPr>
          <p:cNvPr id="15" name="TextBox 14">
            <a:hlinkClick r:id="" action="ppaction://hlinkshowjump?jump=nextslide" highlightClick="1">
              <a:snd r:embed="rId7" name="click.wav"/>
            </a:hlinkClick>
            <a:extLst>
              <a:ext uri="{FF2B5EF4-FFF2-40B4-BE49-F238E27FC236}">
                <a16:creationId xmlns:a16="http://schemas.microsoft.com/office/drawing/2014/main" id="{4CDA68B2-3870-682E-5124-14FCA4A826B6}"/>
              </a:ext>
            </a:extLst>
          </p:cNvPr>
          <p:cNvSpPr txBox="1"/>
          <p:nvPr/>
        </p:nvSpPr>
        <p:spPr>
          <a:xfrm>
            <a:off x="4641850" y="5876463"/>
            <a:ext cx="2908300" cy="649188"/>
          </a:xfrm>
          <a:prstGeom prst="round2DiagRect">
            <a:avLst>
              <a:gd name="adj1" fmla="val 0"/>
              <a:gd name="adj2" fmla="val 50000"/>
            </a:avLst>
          </a:prstGeom>
          <a:noFill/>
          <a:ln w="19050">
            <a:solidFill>
              <a:srgbClr val="1CA289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n>
                  <a:solidFill>
                    <a:schemeClr val="tx1"/>
                  </a:solidFill>
                </a:ln>
                <a:solidFill>
                  <a:srgbClr val="1CA289"/>
                </a:solidFill>
                <a:latin typeface="aMavickFont" panose="020F0802020204020204" pitchFamily="34" charset="0"/>
              </a:rPr>
              <a:t>Играть Дальше </a:t>
            </a:r>
          </a:p>
        </p:txBody>
      </p:sp>
      <p:sp>
        <p:nvSpPr>
          <p:cNvPr id="90" name="Прямоугольник 89">
            <a:extLst>
              <a:ext uri="{FF2B5EF4-FFF2-40B4-BE49-F238E27FC236}">
                <a16:creationId xmlns:a16="http://schemas.microsoft.com/office/drawing/2014/main" id="{8EF42B2B-AACA-326C-AB1A-89EBCEB36918}"/>
              </a:ext>
            </a:extLst>
          </p:cNvPr>
          <p:cNvSpPr/>
          <p:nvPr/>
        </p:nvSpPr>
        <p:spPr>
          <a:xfrm>
            <a:off x="7346635" y="3808395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91" name="Знак умножения 90">
            <a:extLst>
              <a:ext uri="{FF2B5EF4-FFF2-40B4-BE49-F238E27FC236}">
                <a16:creationId xmlns:a16="http://schemas.microsoft.com/office/drawing/2014/main" id="{B942EE56-C4BF-C3FF-B941-CFA5146A34F0}"/>
              </a:ext>
            </a:extLst>
          </p:cNvPr>
          <p:cNvSpPr/>
          <p:nvPr/>
        </p:nvSpPr>
        <p:spPr>
          <a:xfrm>
            <a:off x="7346635" y="3808395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5" name="Прямоугольник 94">
            <a:extLst>
              <a:ext uri="{FF2B5EF4-FFF2-40B4-BE49-F238E27FC236}">
                <a16:creationId xmlns:a16="http://schemas.microsoft.com/office/drawing/2014/main" id="{DA381C25-897C-DFDF-B442-6BBDDB0C27C6}"/>
              </a:ext>
            </a:extLst>
          </p:cNvPr>
          <p:cNvSpPr/>
          <p:nvPr/>
        </p:nvSpPr>
        <p:spPr>
          <a:xfrm>
            <a:off x="7346635" y="4912518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96" name="Рисунок 95">
            <a:extLst>
              <a:ext uri="{FF2B5EF4-FFF2-40B4-BE49-F238E27FC236}">
                <a16:creationId xmlns:a16="http://schemas.microsoft.com/office/drawing/2014/main" id="{CFBFB570-8363-6362-E368-85A27E53765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7363413" y="4996408"/>
            <a:ext cx="468102" cy="38352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</p:pic>
      <p:sp>
        <p:nvSpPr>
          <p:cNvPr id="109" name="Прямоугольник 108">
            <a:extLst>
              <a:ext uri="{FF2B5EF4-FFF2-40B4-BE49-F238E27FC236}">
                <a16:creationId xmlns:a16="http://schemas.microsoft.com/office/drawing/2014/main" id="{18FDE90F-2985-F451-5837-16DD084C25A5}"/>
              </a:ext>
            </a:extLst>
          </p:cNvPr>
          <p:cNvSpPr/>
          <p:nvPr/>
        </p:nvSpPr>
        <p:spPr>
          <a:xfrm>
            <a:off x="7346635" y="4362930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10" name="Знак умножения 109">
            <a:extLst>
              <a:ext uri="{FF2B5EF4-FFF2-40B4-BE49-F238E27FC236}">
                <a16:creationId xmlns:a16="http://schemas.microsoft.com/office/drawing/2014/main" id="{3DAC9B71-19F6-0730-BB35-0D06973C1360}"/>
              </a:ext>
            </a:extLst>
          </p:cNvPr>
          <p:cNvSpPr/>
          <p:nvPr/>
        </p:nvSpPr>
        <p:spPr>
          <a:xfrm>
            <a:off x="7346635" y="4362930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3" name="Прямоугольник 92">
            <a:extLst>
              <a:ext uri="{FF2B5EF4-FFF2-40B4-BE49-F238E27FC236}">
                <a16:creationId xmlns:a16="http://schemas.microsoft.com/office/drawing/2014/main" id="{51D5C2B8-1810-9B27-F803-29528E3CDABA}"/>
              </a:ext>
            </a:extLst>
          </p:cNvPr>
          <p:cNvSpPr/>
          <p:nvPr/>
        </p:nvSpPr>
        <p:spPr>
          <a:xfrm>
            <a:off x="7866447" y="3808395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94" name="Рисунок 93">
            <a:extLst>
              <a:ext uri="{FF2B5EF4-FFF2-40B4-BE49-F238E27FC236}">
                <a16:creationId xmlns:a16="http://schemas.microsoft.com/office/drawing/2014/main" id="{04E4EFA9-72C9-213E-FCEC-CEA770AE155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7883225" y="3892285"/>
            <a:ext cx="468102" cy="38352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</p:pic>
      <p:sp>
        <p:nvSpPr>
          <p:cNvPr id="121" name="Прямоугольник 120">
            <a:extLst>
              <a:ext uri="{FF2B5EF4-FFF2-40B4-BE49-F238E27FC236}">
                <a16:creationId xmlns:a16="http://schemas.microsoft.com/office/drawing/2014/main" id="{BBE8FE07-56DB-8354-B6CF-6C25CB08F8B4}"/>
              </a:ext>
            </a:extLst>
          </p:cNvPr>
          <p:cNvSpPr/>
          <p:nvPr/>
        </p:nvSpPr>
        <p:spPr>
          <a:xfrm>
            <a:off x="7866447" y="4362930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22" name="Рисунок 121">
            <a:extLst>
              <a:ext uri="{FF2B5EF4-FFF2-40B4-BE49-F238E27FC236}">
                <a16:creationId xmlns:a16="http://schemas.microsoft.com/office/drawing/2014/main" id="{2B57D63E-6D31-1B98-DAF8-1F327F8F75E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7883225" y="4446820"/>
            <a:ext cx="468102" cy="38352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</p:pic>
      <p:sp>
        <p:nvSpPr>
          <p:cNvPr id="81" name="Прямоугольник 80">
            <a:extLst>
              <a:ext uri="{FF2B5EF4-FFF2-40B4-BE49-F238E27FC236}">
                <a16:creationId xmlns:a16="http://schemas.microsoft.com/office/drawing/2014/main" id="{E965375A-24BD-E631-A289-D952086A9AAB}"/>
              </a:ext>
            </a:extLst>
          </p:cNvPr>
          <p:cNvSpPr/>
          <p:nvPr/>
        </p:nvSpPr>
        <p:spPr>
          <a:xfrm>
            <a:off x="7866447" y="4912518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88" name="Рисунок 87">
            <a:extLst>
              <a:ext uri="{FF2B5EF4-FFF2-40B4-BE49-F238E27FC236}">
                <a16:creationId xmlns:a16="http://schemas.microsoft.com/office/drawing/2014/main" id="{0F4EC61E-176F-D5EE-4319-22B3CB0CD9C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7883225" y="4996408"/>
            <a:ext cx="468102" cy="38352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</p:pic>
      <p:sp>
        <p:nvSpPr>
          <p:cNvPr id="42" name="Прямоугольник 41">
            <a:extLst>
              <a:ext uri="{FF2B5EF4-FFF2-40B4-BE49-F238E27FC236}">
                <a16:creationId xmlns:a16="http://schemas.microsoft.com/office/drawing/2014/main" id="{7C19FE12-0389-0198-DBD7-52BF667988CA}"/>
              </a:ext>
            </a:extLst>
          </p:cNvPr>
          <p:cNvSpPr/>
          <p:nvPr/>
        </p:nvSpPr>
        <p:spPr>
          <a:xfrm>
            <a:off x="4336812" y="3815015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43" name="Знак умножения 42">
            <a:extLst>
              <a:ext uri="{FF2B5EF4-FFF2-40B4-BE49-F238E27FC236}">
                <a16:creationId xmlns:a16="http://schemas.microsoft.com/office/drawing/2014/main" id="{FF08F91A-0E83-3B6E-354B-89D568106CDD}"/>
              </a:ext>
            </a:extLst>
          </p:cNvPr>
          <p:cNvSpPr/>
          <p:nvPr/>
        </p:nvSpPr>
        <p:spPr>
          <a:xfrm>
            <a:off x="4336812" y="3815015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9" name="Прямоугольник 88">
            <a:extLst>
              <a:ext uri="{FF2B5EF4-FFF2-40B4-BE49-F238E27FC236}">
                <a16:creationId xmlns:a16="http://schemas.microsoft.com/office/drawing/2014/main" id="{2EF13EB0-98EB-435E-8BE5-2862FFC6CDFC}"/>
              </a:ext>
            </a:extLst>
          </p:cNvPr>
          <p:cNvSpPr/>
          <p:nvPr/>
        </p:nvSpPr>
        <p:spPr>
          <a:xfrm>
            <a:off x="4858052" y="3815015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92" name="Рисунок 91">
            <a:extLst>
              <a:ext uri="{FF2B5EF4-FFF2-40B4-BE49-F238E27FC236}">
                <a16:creationId xmlns:a16="http://schemas.microsoft.com/office/drawing/2014/main" id="{E97EE40D-4D73-87A2-BAA3-3FECD46D860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83219" y="3840182"/>
            <a:ext cx="476479" cy="50649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</p:pic>
    </p:spTree>
    <p:extLst>
      <p:ext uri="{BB962C8B-B14F-4D97-AF65-F5344CB8AC3E}">
        <p14:creationId xmlns:p14="http://schemas.microsoft.com/office/powerpoint/2010/main" val="557217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3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5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9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1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1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3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9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1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1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indefinit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97" dur="indefinite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00" grpId="0" animBg="1"/>
      <p:bldP spid="104" grpId="0" animBg="1"/>
      <p:bldP spid="41" grpId="0" animBg="1"/>
      <p:bldP spid="63" grpId="0" animBg="1"/>
      <p:bldP spid="65" grpId="0" animBg="1"/>
      <p:bldP spid="15" grpId="0" animBg="1"/>
      <p:bldP spid="91" grpId="0" animBg="1"/>
      <p:bldP spid="110" grpId="0" animBg="1"/>
      <p:bldP spid="4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Прямоугольник 98">
            <a:extLst>
              <a:ext uri="{FF2B5EF4-FFF2-40B4-BE49-F238E27FC236}">
                <a16:creationId xmlns:a16="http://schemas.microsoft.com/office/drawing/2014/main" id="{397D357F-BD8A-A0CC-277B-5CC9DC4D6BD4}"/>
              </a:ext>
            </a:extLst>
          </p:cNvPr>
          <p:cNvSpPr/>
          <p:nvPr/>
        </p:nvSpPr>
        <p:spPr>
          <a:xfrm>
            <a:off x="7865741" y="3805547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00" name="Знак умножения 99">
            <a:extLst>
              <a:ext uri="{FF2B5EF4-FFF2-40B4-BE49-F238E27FC236}">
                <a16:creationId xmlns:a16="http://schemas.microsoft.com/office/drawing/2014/main" id="{E56ABF99-2753-F18D-ED55-9A9905907B8D}"/>
              </a:ext>
            </a:extLst>
          </p:cNvPr>
          <p:cNvSpPr/>
          <p:nvPr/>
        </p:nvSpPr>
        <p:spPr>
          <a:xfrm>
            <a:off x="7865741" y="3805547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3" name="Прямоугольник 92">
            <a:extLst>
              <a:ext uri="{FF2B5EF4-FFF2-40B4-BE49-F238E27FC236}">
                <a16:creationId xmlns:a16="http://schemas.microsoft.com/office/drawing/2014/main" id="{51D5C2B8-1810-9B27-F803-29528E3CDABA}"/>
              </a:ext>
            </a:extLst>
          </p:cNvPr>
          <p:cNvSpPr/>
          <p:nvPr/>
        </p:nvSpPr>
        <p:spPr>
          <a:xfrm>
            <a:off x="7350849" y="3805547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94" name="Рисунок 93">
            <a:extLst>
              <a:ext uri="{FF2B5EF4-FFF2-40B4-BE49-F238E27FC236}">
                <a16:creationId xmlns:a16="http://schemas.microsoft.com/office/drawing/2014/main" id="{04E4EFA9-72C9-213E-FCEC-CEA770AE155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7367627" y="3889437"/>
            <a:ext cx="468102" cy="38352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9BE2AD9-3650-7493-6469-E2C84A03367B}"/>
              </a:ext>
            </a:extLst>
          </p:cNvPr>
          <p:cNvSpPr txBox="1"/>
          <p:nvPr/>
        </p:nvSpPr>
        <p:spPr>
          <a:xfrm>
            <a:off x="2805026" y="2324550"/>
            <a:ext cx="30983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ln>
                  <a:solidFill>
                    <a:schemeClr val="tx1"/>
                  </a:solidFill>
                </a:ln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aMavickFont" panose="020F0802020204020204" pitchFamily="34" charset="0"/>
              </a:rPr>
              <a:t>1 команда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31C98B6-EB7B-5A77-B0A6-A577D9DCC302}"/>
              </a:ext>
            </a:extLst>
          </p:cNvPr>
          <p:cNvSpPr txBox="1"/>
          <p:nvPr/>
        </p:nvSpPr>
        <p:spPr>
          <a:xfrm>
            <a:off x="6312151" y="2324549"/>
            <a:ext cx="30983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ln>
                  <a:solidFill>
                    <a:schemeClr val="tx1"/>
                  </a:solidFill>
                </a:ln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aMavickFont" panose="020F0802020204020204" pitchFamily="34" charset="0"/>
              </a:rPr>
              <a:t>2 команда</a:t>
            </a:r>
          </a:p>
        </p:txBody>
      </p:sp>
      <p:grpSp>
        <p:nvGrpSpPr>
          <p:cNvPr id="17" name="Группа 16">
            <a:extLst>
              <a:ext uri="{FF2B5EF4-FFF2-40B4-BE49-F238E27FC236}">
                <a16:creationId xmlns:a16="http://schemas.microsoft.com/office/drawing/2014/main" id="{731F1EB3-3DEA-8EED-48CB-E667B5363E78}"/>
              </a:ext>
            </a:extLst>
          </p:cNvPr>
          <p:cNvGrpSpPr/>
          <p:nvPr/>
        </p:nvGrpSpPr>
        <p:grpSpPr>
          <a:xfrm>
            <a:off x="3287267" y="3257618"/>
            <a:ext cx="2095126" cy="2214165"/>
            <a:chOff x="1109708" y="1976216"/>
            <a:chExt cx="2095126" cy="2214165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3" name="Прямоугольник 2">
              <a:extLst>
                <a:ext uri="{FF2B5EF4-FFF2-40B4-BE49-F238E27FC236}">
                  <a16:creationId xmlns:a16="http://schemas.microsoft.com/office/drawing/2014/main" id="{7BF7F41C-1EEC-678A-BA8E-80BA20FD6298}"/>
                </a:ext>
              </a:extLst>
            </p:cNvPr>
            <p:cNvSpPr/>
            <p:nvPr/>
          </p:nvSpPr>
          <p:spPr>
            <a:xfrm>
              <a:off x="1109708" y="1976216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7" name="Прямоугольник 6">
              <a:extLst>
                <a:ext uri="{FF2B5EF4-FFF2-40B4-BE49-F238E27FC236}">
                  <a16:creationId xmlns:a16="http://schemas.microsoft.com/office/drawing/2014/main" id="{E11255BB-53E6-1E51-60C2-665CDC90CD63}"/>
                </a:ext>
              </a:extLst>
            </p:cNvPr>
            <p:cNvSpPr/>
            <p:nvPr/>
          </p:nvSpPr>
          <p:spPr>
            <a:xfrm>
              <a:off x="1633488" y="1976216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А</a:t>
              </a:r>
            </a:p>
          </p:txBody>
        </p:sp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id="{6711860F-1236-56FB-11F0-608DEC09518B}"/>
                </a:ext>
              </a:extLst>
            </p:cNvPr>
            <p:cNvSpPr/>
            <p:nvPr/>
          </p:nvSpPr>
          <p:spPr>
            <a:xfrm>
              <a:off x="2157271" y="1976216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Б</a:t>
              </a:r>
            </a:p>
          </p:txBody>
        </p:sp>
        <p:sp>
          <p:nvSpPr>
            <p:cNvPr id="9" name="Прямоугольник 8">
              <a:extLst>
                <a:ext uri="{FF2B5EF4-FFF2-40B4-BE49-F238E27FC236}">
                  <a16:creationId xmlns:a16="http://schemas.microsoft.com/office/drawing/2014/main" id="{12421A8C-4612-0BB2-40E5-48CF4143807D}"/>
                </a:ext>
              </a:extLst>
            </p:cNvPr>
            <p:cNvSpPr/>
            <p:nvPr/>
          </p:nvSpPr>
          <p:spPr>
            <a:xfrm>
              <a:off x="2681051" y="1976216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В</a:t>
              </a:r>
            </a:p>
          </p:txBody>
        </p:sp>
        <p:sp>
          <p:nvSpPr>
            <p:cNvPr id="12" name="Прямоугольник 11">
              <a:extLst>
                <a:ext uri="{FF2B5EF4-FFF2-40B4-BE49-F238E27FC236}">
                  <a16:creationId xmlns:a16="http://schemas.microsoft.com/office/drawing/2014/main" id="{E1D2176D-9872-66B2-62E0-AA8E05A977F4}"/>
                </a:ext>
              </a:extLst>
            </p:cNvPr>
            <p:cNvSpPr/>
            <p:nvPr/>
          </p:nvSpPr>
          <p:spPr>
            <a:xfrm>
              <a:off x="1109708" y="2530136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13" name="Прямоугольник 12">
              <a:extLst>
                <a:ext uri="{FF2B5EF4-FFF2-40B4-BE49-F238E27FC236}">
                  <a16:creationId xmlns:a16="http://schemas.microsoft.com/office/drawing/2014/main" id="{516632BF-B930-F101-E0ED-247B5062587A}"/>
                </a:ext>
              </a:extLst>
            </p:cNvPr>
            <p:cNvSpPr/>
            <p:nvPr/>
          </p:nvSpPr>
          <p:spPr>
            <a:xfrm>
              <a:off x="1109708" y="3084056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2</a:t>
              </a:r>
            </a:p>
          </p:txBody>
        </p:sp>
        <p:sp>
          <p:nvSpPr>
            <p:cNvPr id="14" name="Прямоугольник 13">
              <a:extLst>
                <a:ext uri="{FF2B5EF4-FFF2-40B4-BE49-F238E27FC236}">
                  <a16:creationId xmlns:a16="http://schemas.microsoft.com/office/drawing/2014/main" id="{8EF089F0-1023-ADBA-71C8-0AA10B626362}"/>
                </a:ext>
              </a:extLst>
            </p:cNvPr>
            <p:cNvSpPr/>
            <p:nvPr/>
          </p:nvSpPr>
          <p:spPr>
            <a:xfrm>
              <a:off x="1109708" y="3636461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3</a:t>
              </a:r>
            </a:p>
          </p:txBody>
        </p:sp>
      </p:grpSp>
      <p:grpSp>
        <p:nvGrpSpPr>
          <p:cNvPr id="18" name="Группа 17">
            <a:extLst>
              <a:ext uri="{FF2B5EF4-FFF2-40B4-BE49-F238E27FC236}">
                <a16:creationId xmlns:a16="http://schemas.microsoft.com/office/drawing/2014/main" id="{1512C2A4-E2AE-09ED-E578-07C1B79F0E18}"/>
              </a:ext>
            </a:extLst>
          </p:cNvPr>
          <p:cNvGrpSpPr/>
          <p:nvPr/>
        </p:nvGrpSpPr>
        <p:grpSpPr>
          <a:xfrm>
            <a:off x="6817618" y="3254854"/>
            <a:ext cx="2095126" cy="2214165"/>
            <a:chOff x="1109708" y="1976216"/>
            <a:chExt cx="2095126" cy="2214165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19" name="Прямоугольник 18">
              <a:extLst>
                <a:ext uri="{FF2B5EF4-FFF2-40B4-BE49-F238E27FC236}">
                  <a16:creationId xmlns:a16="http://schemas.microsoft.com/office/drawing/2014/main" id="{EDB011A9-8219-3D89-9C6C-95E160BEED89}"/>
                </a:ext>
              </a:extLst>
            </p:cNvPr>
            <p:cNvSpPr/>
            <p:nvPr/>
          </p:nvSpPr>
          <p:spPr>
            <a:xfrm>
              <a:off x="1109708" y="1976216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>
                <a:solidFill>
                  <a:schemeClr val="tx1"/>
                </a:solidFill>
              </a:endParaRPr>
            </a:p>
          </p:txBody>
        </p:sp>
        <p:sp>
          <p:nvSpPr>
            <p:cNvPr id="20" name="Прямоугольник 19">
              <a:extLst>
                <a:ext uri="{FF2B5EF4-FFF2-40B4-BE49-F238E27FC236}">
                  <a16:creationId xmlns:a16="http://schemas.microsoft.com/office/drawing/2014/main" id="{1598C807-713D-AF05-8D58-9D3535F5A4B8}"/>
                </a:ext>
              </a:extLst>
            </p:cNvPr>
            <p:cNvSpPr/>
            <p:nvPr/>
          </p:nvSpPr>
          <p:spPr>
            <a:xfrm>
              <a:off x="1633488" y="1976216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А</a:t>
              </a:r>
            </a:p>
          </p:txBody>
        </p:sp>
        <p:sp>
          <p:nvSpPr>
            <p:cNvPr id="21" name="Прямоугольник 20">
              <a:extLst>
                <a:ext uri="{FF2B5EF4-FFF2-40B4-BE49-F238E27FC236}">
                  <a16:creationId xmlns:a16="http://schemas.microsoft.com/office/drawing/2014/main" id="{E0AFF856-2AE3-17AB-670F-C2C35E46F2C0}"/>
                </a:ext>
              </a:extLst>
            </p:cNvPr>
            <p:cNvSpPr/>
            <p:nvPr/>
          </p:nvSpPr>
          <p:spPr>
            <a:xfrm>
              <a:off x="2157271" y="1976216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Б</a:t>
              </a:r>
            </a:p>
          </p:txBody>
        </p:sp>
        <p:sp>
          <p:nvSpPr>
            <p:cNvPr id="22" name="Прямоугольник 21">
              <a:extLst>
                <a:ext uri="{FF2B5EF4-FFF2-40B4-BE49-F238E27FC236}">
                  <a16:creationId xmlns:a16="http://schemas.microsoft.com/office/drawing/2014/main" id="{789E98C8-384A-F7F2-0CCE-8AF05F56D0CD}"/>
                </a:ext>
              </a:extLst>
            </p:cNvPr>
            <p:cNvSpPr/>
            <p:nvPr/>
          </p:nvSpPr>
          <p:spPr>
            <a:xfrm>
              <a:off x="2681051" y="1976216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В</a:t>
              </a:r>
            </a:p>
          </p:txBody>
        </p:sp>
        <p:sp>
          <p:nvSpPr>
            <p:cNvPr id="25" name="Прямоугольник 24">
              <a:extLst>
                <a:ext uri="{FF2B5EF4-FFF2-40B4-BE49-F238E27FC236}">
                  <a16:creationId xmlns:a16="http://schemas.microsoft.com/office/drawing/2014/main" id="{66635E7B-3B82-A909-41EF-1601D4F84CAE}"/>
                </a:ext>
              </a:extLst>
            </p:cNvPr>
            <p:cNvSpPr/>
            <p:nvPr/>
          </p:nvSpPr>
          <p:spPr>
            <a:xfrm>
              <a:off x="1109708" y="2530136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26" name="Прямоугольник 25">
              <a:extLst>
                <a:ext uri="{FF2B5EF4-FFF2-40B4-BE49-F238E27FC236}">
                  <a16:creationId xmlns:a16="http://schemas.microsoft.com/office/drawing/2014/main" id="{6DE93FD5-523A-52DC-0227-A8D0D8370BBA}"/>
                </a:ext>
              </a:extLst>
            </p:cNvPr>
            <p:cNvSpPr/>
            <p:nvPr/>
          </p:nvSpPr>
          <p:spPr>
            <a:xfrm>
              <a:off x="1109708" y="3084056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2</a:t>
              </a:r>
            </a:p>
          </p:txBody>
        </p:sp>
        <p:sp>
          <p:nvSpPr>
            <p:cNvPr id="27" name="Прямоугольник 26">
              <a:extLst>
                <a:ext uri="{FF2B5EF4-FFF2-40B4-BE49-F238E27FC236}">
                  <a16:creationId xmlns:a16="http://schemas.microsoft.com/office/drawing/2014/main" id="{3B5E9B3C-FA1C-5161-7656-449AAA88307E}"/>
                </a:ext>
              </a:extLst>
            </p:cNvPr>
            <p:cNvSpPr/>
            <p:nvPr/>
          </p:nvSpPr>
          <p:spPr>
            <a:xfrm>
              <a:off x="1109708" y="3636461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3</a:t>
              </a:r>
            </a:p>
          </p:txBody>
        </p:sp>
      </p:grpSp>
      <p:sp>
        <p:nvSpPr>
          <p:cNvPr id="90" name="Прямоугольник 89">
            <a:extLst>
              <a:ext uri="{FF2B5EF4-FFF2-40B4-BE49-F238E27FC236}">
                <a16:creationId xmlns:a16="http://schemas.microsoft.com/office/drawing/2014/main" id="{8EF42B2B-AACA-326C-AB1A-89EBCEB36918}"/>
              </a:ext>
            </a:extLst>
          </p:cNvPr>
          <p:cNvSpPr/>
          <p:nvPr/>
        </p:nvSpPr>
        <p:spPr>
          <a:xfrm>
            <a:off x="8386871" y="3808395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91" name="Знак умножения 90">
            <a:extLst>
              <a:ext uri="{FF2B5EF4-FFF2-40B4-BE49-F238E27FC236}">
                <a16:creationId xmlns:a16="http://schemas.microsoft.com/office/drawing/2014/main" id="{B942EE56-C4BF-C3FF-B941-CFA5146A34F0}"/>
              </a:ext>
            </a:extLst>
          </p:cNvPr>
          <p:cNvSpPr/>
          <p:nvPr/>
        </p:nvSpPr>
        <p:spPr>
          <a:xfrm>
            <a:off x="8386871" y="3808395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5" name="Прямоугольник 94">
            <a:extLst>
              <a:ext uri="{FF2B5EF4-FFF2-40B4-BE49-F238E27FC236}">
                <a16:creationId xmlns:a16="http://schemas.microsoft.com/office/drawing/2014/main" id="{DA381C25-897C-DFDF-B442-6BBDDB0C27C6}"/>
              </a:ext>
            </a:extLst>
          </p:cNvPr>
          <p:cNvSpPr/>
          <p:nvPr/>
        </p:nvSpPr>
        <p:spPr>
          <a:xfrm>
            <a:off x="7346635" y="4912518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96" name="Рисунок 95">
            <a:extLst>
              <a:ext uri="{FF2B5EF4-FFF2-40B4-BE49-F238E27FC236}">
                <a16:creationId xmlns:a16="http://schemas.microsoft.com/office/drawing/2014/main" id="{CFBFB570-8363-6362-E368-85A27E5376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7363413" y="4996408"/>
            <a:ext cx="468102" cy="38352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</p:pic>
      <p:sp>
        <p:nvSpPr>
          <p:cNvPr id="103" name="Прямоугольник 102">
            <a:extLst>
              <a:ext uri="{FF2B5EF4-FFF2-40B4-BE49-F238E27FC236}">
                <a16:creationId xmlns:a16="http://schemas.microsoft.com/office/drawing/2014/main" id="{0302A307-2C01-8CE3-02EC-9B2833A5C306}"/>
              </a:ext>
            </a:extLst>
          </p:cNvPr>
          <p:cNvSpPr/>
          <p:nvPr/>
        </p:nvSpPr>
        <p:spPr>
          <a:xfrm>
            <a:off x="8381339" y="4912518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04" name="Знак умножения 103">
            <a:extLst>
              <a:ext uri="{FF2B5EF4-FFF2-40B4-BE49-F238E27FC236}">
                <a16:creationId xmlns:a16="http://schemas.microsoft.com/office/drawing/2014/main" id="{924AFFF6-4C5C-4EE7-1021-30AAF37442E0}"/>
              </a:ext>
            </a:extLst>
          </p:cNvPr>
          <p:cNvSpPr/>
          <p:nvPr/>
        </p:nvSpPr>
        <p:spPr>
          <a:xfrm>
            <a:off x="8381339" y="4912518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9" name="Прямоугольник 108">
            <a:extLst>
              <a:ext uri="{FF2B5EF4-FFF2-40B4-BE49-F238E27FC236}">
                <a16:creationId xmlns:a16="http://schemas.microsoft.com/office/drawing/2014/main" id="{18FDE90F-2985-F451-5837-16DD084C25A5}"/>
              </a:ext>
            </a:extLst>
          </p:cNvPr>
          <p:cNvSpPr/>
          <p:nvPr/>
        </p:nvSpPr>
        <p:spPr>
          <a:xfrm>
            <a:off x="8386871" y="4362930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10" name="Знак умножения 109">
            <a:extLst>
              <a:ext uri="{FF2B5EF4-FFF2-40B4-BE49-F238E27FC236}">
                <a16:creationId xmlns:a16="http://schemas.microsoft.com/office/drawing/2014/main" id="{3DAC9B71-19F6-0730-BB35-0D06973C1360}"/>
              </a:ext>
            </a:extLst>
          </p:cNvPr>
          <p:cNvSpPr/>
          <p:nvPr/>
        </p:nvSpPr>
        <p:spPr>
          <a:xfrm>
            <a:off x="8386871" y="4362930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1" name="Прямоугольник 120">
            <a:extLst>
              <a:ext uri="{FF2B5EF4-FFF2-40B4-BE49-F238E27FC236}">
                <a16:creationId xmlns:a16="http://schemas.microsoft.com/office/drawing/2014/main" id="{BBE8FE07-56DB-8354-B6CF-6C25CB08F8B4}"/>
              </a:ext>
            </a:extLst>
          </p:cNvPr>
          <p:cNvSpPr/>
          <p:nvPr/>
        </p:nvSpPr>
        <p:spPr>
          <a:xfrm>
            <a:off x="7350849" y="4360082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22" name="Рисунок 121">
            <a:extLst>
              <a:ext uri="{FF2B5EF4-FFF2-40B4-BE49-F238E27FC236}">
                <a16:creationId xmlns:a16="http://schemas.microsoft.com/office/drawing/2014/main" id="{2B57D63E-6D31-1B98-DAF8-1F327F8F75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7367627" y="4443972"/>
            <a:ext cx="468102" cy="38352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</p:pic>
      <p:sp>
        <p:nvSpPr>
          <p:cNvPr id="123" name="Прямоугольник 122">
            <a:extLst>
              <a:ext uri="{FF2B5EF4-FFF2-40B4-BE49-F238E27FC236}">
                <a16:creationId xmlns:a16="http://schemas.microsoft.com/office/drawing/2014/main" id="{EA87B2DB-3318-93E3-1B65-750937BF0C8D}"/>
              </a:ext>
            </a:extLst>
          </p:cNvPr>
          <p:cNvSpPr/>
          <p:nvPr/>
        </p:nvSpPr>
        <p:spPr>
          <a:xfrm>
            <a:off x="7865741" y="4360082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24" name="Рисунок 123">
            <a:extLst>
              <a:ext uri="{FF2B5EF4-FFF2-40B4-BE49-F238E27FC236}">
                <a16:creationId xmlns:a16="http://schemas.microsoft.com/office/drawing/2014/main" id="{278505AE-CE9D-49AC-04EB-B84353DF42F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7882519" y="4443972"/>
            <a:ext cx="468102" cy="38352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</p:pic>
      <p:grpSp>
        <p:nvGrpSpPr>
          <p:cNvPr id="35" name="Группа 34">
            <a:extLst>
              <a:ext uri="{FF2B5EF4-FFF2-40B4-BE49-F238E27FC236}">
                <a16:creationId xmlns:a16="http://schemas.microsoft.com/office/drawing/2014/main" id="{80B9F7D2-11B4-858B-2817-3B49B9034E92}"/>
              </a:ext>
            </a:extLst>
          </p:cNvPr>
          <p:cNvGrpSpPr/>
          <p:nvPr/>
        </p:nvGrpSpPr>
        <p:grpSpPr>
          <a:xfrm>
            <a:off x="11401143" y="440667"/>
            <a:ext cx="288236" cy="318052"/>
            <a:chOff x="11464757" y="238539"/>
            <a:chExt cx="407505" cy="417445"/>
          </a:xfrm>
        </p:grpSpPr>
        <p:sp>
          <p:nvSpPr>
            <p:cNvPr id="36" name="Управляющая кнопка: &quot;Пустой&quot; 35">
              <a:hlinkClick r:id="" action="ppaction://hlinkshowjump?jump=endshow" highlightClick="1"/>
              <a:extLst>
                <a:ext uri="{FF2B5EF4-FFF2-40B4-BE49-F238E27FC236}">
                  <a16:creationId xmlns:a16="http://schemas.microsoft.com/office/drawing/2014/main" id="{E7E859C4-AA10-E9AD-705A-FEB40228CC6A}"/>
                </a:ext>
              </a:extLst>
            </p:cNvPr>
            <p:cNvSpPr/>
            <p:nvPr/>
          </p:nvSpPr>
          <p:spPr>
            <a:xfrm>
              <a:off x="11464757" y="238539"/>
              <a:ext cx="407505" cy="417444"/>
            </a:xfrm>
            <a:prstGeom prst="actionButtonBlank">
              <a:avLst/>
            </a:prstGeom>
            <a:solidFill>
              <a:srgbClr val="00B05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Знак умножения 36">
              <a:hlinkClick r:id="" action="ppaction://hlinkshowjump?jump=endshow" highlightClick="1"/>
              <a:extLst>
                <a:ext uri="{FF2B5EF4-FFF2-40B4-BE49-F238E27FC236}">
                  <a16:creationId xmlns:a16="http://schemas.microsoft.com/office/drawing/2014/main" id="{6BD73D5B-C7A7-E0EE-D8EB-3AF9434EF4AA}"/>
                </a:ext>
              </a:extLst>
            </p:cNvPr>
            <p:cNvSpPr/>
            <p:nvPr/>
          </p:nvSpPr>
          <p:spPr>
            <a:xfrm>
              <a:off x="11464757" y="238540"/>
              <a:ext cx="389314" cy="417444"/>
            </a:xfrm>
            <a:prstGeom prst="mathMultiply">
              <a:avLst/>
            </a:prstGeom>
            <a:solidFill>
              <a:srgbClr val="FF5353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76" name="Группа 75">
            <a:extLst>
              <a:ext uri="{FF2B5EF4-FFF2-40B4-BE49-F238E27FC236}">
                <a16:creationId xmlns:a16="http://schemas.microsoft.com/office/drawing/2014/main" id="{8809D05A-63DA-66AE-43C6-54551B414FFD}"/>
              </a:ext>
            </a:extLst>
          </p:cNvPr>
          <p:cNvGrpSpPr/>
          <p:nvPr/>
        </p:nvGrpSpPr>
        <p:grpSpPr>
          <a:xfrm>
            <a:off x="2857473" y="1276849"/>
            <a:ext cx="6477054" cy="672000"/>
            <a:chOff x="1463040" y="1684421"/>
            <a:chExt cx="6832582" cy="800258"/>
          </a:xfrm>
        </p:grpSpPr>
        <p:sp>
          <p:nvSpPr>
            <p:cNvPr id="77" name="Прямоугольник: скругленные противолежащие углы 76">
              <a:extLst>
                <a:ext uri="{FF2B5EF4-FFF2-40B4-BE49-F238E27FC236}">
                  <a16:creationId xmlns:a16="http://schemas.microsoft.com/office/drawing/2014/main" id="{E74F7EA8-34B7-A00C-08F6-9BA54503C234}"/>
                </a:ext>
              </a:extLst>
            </p:cNvPr>
            <p:cNvSpPr/>
            <p:nvPr/>
          </p:nvSpPr>
          <p:spPr>
            <a:xfrm>
              <a:off x="1886551" y="1685782"/>
              <a:ext cx="6409071" cy="798897"/>
            </a:xfrm>
            <a:prstGeom prst="round2DiagRect">
              <a:avLst>
                <a:gd name="adj1" fmla="val 1004"/>
                <a:gd name="adj2" fmla="val 50000"/>
              </a:avLst>
            </a:prstGeom>
            <a:solidFill>
              <a:schemeClr val="bg1"/>
            </a:solidFill>
            <a:ln w="19050">
              <a:solidFill>
                <a:srgbClr val="1BA1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>
                  <a:solidFill>
                    <a:srgbClr val="002060"/>
                  </a:solidFill>
                </a:rPr>
                <a:t>Найдите на игровом поле 5 танков.</a:t>
              </a:r>
            </a:p>
          </p:txBody>
        </p:sp>
        <p:sp>
          <p:nvSpPr>
            <p:cNvPr id="80" name="Звезда: 5 точек 79">
              <a:extLst>
                <a:ext uri="{FF2B5EF4-FFF2-40B4-BE49-F238E27FC236}">
                  <a16:creationId xmlns:a16="http://schemas.microsoft.com/office/drawing/2014/main" id="{A4FF95E4-6E89-6871-9E0A-1FE9FB04EBDB}"/>
                </a:ext>
              </a:extLst>
            </p:cNvPr>
            <p:cNvSpPr/>
            <p:nvPr/>
          </p:nvSpPr>
          <p:spPr>
            <a:xfrm>
              <a:off x="1463040" y="1684421"/>
              <a:ext cx="847023" cy="789272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chemeClr val="bg1"/>
            </a:solidFill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chemeClr val="tx1"/>
                  </a:solidFill>
                </a:rPr>
                <a:t>2</a:t>
              </a:r>
              <a:endParaRPr lang="ru-RU" sz="28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81" name="Прямоугольник 80">
            <a:extLst>
              <a:ext uri="{FF2B5EF4-FFF2-40B4-BE49-F238E27FC236}">
                <a16:creationId xmlns:a16="http://schemas.microsoft.com/office/drawing/2014/main" id="{E965375A-24BD-E631-A289-D952086A9AAB}"/>
              </a:ext>
            </a:extLst>
          </p:cNvPr>
          <p:cNvSpPr/>
          <p:nvPr/>
        </p:nvSpPr>
        <p:spPr>
          <a:xfrm>
            <a:off x="7866447" y="4912518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88" name="Рисунок 87">
            <a:extLst>
              <a:ext uri="{FF2B5EF4-FFF2-40B4-BE49-F238E27FC236}">
                <a16:creationId xmlns:a16="http://schemas.microsoft.com/office/drawing/2014/main" id="{0F4EC61E-176F-D5EE-4319-22B3CB0CD9C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7883225" y="4996408"/>
            <a:ext cx="468102" cy="38352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8FF49E3A-FADA-B3B4-D8F2-014FB9C19BBC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3915" y="3608605"/>
            <a:ext cx="1416100" cy="2782506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AA230794-F5A2-52C2-7B83-78103A34F8FE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0280" y="3254929"/>
            <a:ext cx="1724872" cy="3217178"/>
          </a:xfrm>
          <a:prstGeom prst="rect">
            <a:avLst/>
          </a:prstGeom>
        </p:spPr>
      </p:pic>
      <p:sp>
        <p:nvSpPr>
          <p:cNvPr id="5" name="TextBox 4">
            <a:hlinkClick r:id="rId6" action="ppaction://hlinksldjump" highlightClick="1">
              <a:snd r:embed="rId7" name="click.wav"/>
            </a:hlinkClick>
            <a:extLst>
              <a:ext uri="{FF2B5EF4-FFF2-40B4-BE49-F238E27FC236}">
                <a16:creationId xmlns:a16="http://schemas.microsoft.com/office/drawing/2014/main" id="{DBBE0649-9148-E97F-2C98-35ED6375AFAD}"/>
              </a:ext>
            </a:extLst>
          </p:cNvPr>
          <p:cNvSpPr txBox="1"/>
          <p:nvPr/>
        </p:nvSpPr>
        <p:spPr>
          <a:xfrm>
            <a:off x="4641850" y="5876463"/>
            <a:ext cx="2914650" cy="649188"/>
          </a:xfrm>
          <a:prstGeom prst="round2DiagRect">
            <a:avLst>
              <a:gd name="adj1" fmla="val 0"/>
              <a:gd name="adj2" fmla="val 50000"/>
            </a:avLst>
          </a:prstGeom>
          <a:noFill/>
          <a:ln w="19050">
            <a:solidFill>
              <a:srgbClr val="1CA289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n>
                  <a:solidFill>
                    <a:schemeClr val="tx1"/>
                  </a:solidFill>
                </a:ln>
                <a:solidFill>
                  <a:srgbClr val="1CA289"/>
                </a:solidFill>
                <a:latin typeface="aMavickFont" panose="020F0802020204020204" pitchFamily="34" charset="0"/>
              </a:rPr>
              <a:t>К началу игры </a:t>
            </a:r>
          </a:p>
        </p:txBody>
      </p:sp>
      <p:sp>
        <p:nvSpPr>
          <p:cNvPr id="42" name="Прямоугольник 41">
            <a:extLst>
              <a:ext uri="{FF2B5EF4-FFF2-40B4-BE49-F238E27FC236}">
                <a16:creationId xmlns:a16="http://schemas.microsoft.com/office/drawing/2014/main" id="{7C19FE12-0389-0198-DBD7-52BF667988CA}"/>
              </a:ext>
            </a:extLst>
          </p:cNvPr>
          <p:cNvSpPr/>
          <p:nvPr/>
        </p:nvSpPr>
        <p:spPr>
          <a:xfrm>
            <a:off x="4336812" y="4922363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43" name="Знак умножения 42">
            <a:extLst>
              <a:ext uri="{FF2B5EF4-FFF2-40B4-BE49-F238E27FC236}">
                <a16:creationId xmlns:a16="http://schemas.microsoft.com/office/drawing/2014/main" id="{FF08F91A-0E83-3B6E-354B-89D568106CDD}"/>
              </a:ext>
            </a:extLst>
          </p:cNvPr>
          <p:cNvSpPr/>
          <p:nvPr/>
        </p:nvSpPr>
        <p:spPr>
          <a:xfrm>
            <a:off x="4336812" y="4922363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208EC6BC-31A9-1E7A-9DF3-2E9789D45221}"/>
              </a:ext>
            </a:extLst>
          </p:cNvPr>
          <p:cNvSpPr/>
          <p:nvPr/>
        </p:nvSpPr>
        <p:spPr>
          <a:xfrm>
            <a:off x="4336812" y="3815026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06059CC-6234-750C-6DF5-378206C11154}"/>
              </a:ext>
            </a:extLst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53590" y="3840193"/>
            <a:ext cx="476479" cy="50649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</p:pic>
      <p:sp>
        <p:nvSpPr>
          <p:cNvPr id="44" name="Прямоугольник 43">
            <a:extLst>
              <a:ext uri="{FF2B5EF4-FFF2-40B4-BE49-F238E27FC236}">
                <a16:creationId xmlns:a16="http://schemas.microsoft.com/office/drawing/2014/main" id="{2F499757-8266-793F-0734-7E6F8D0F0569}"/>
              </a:ext>
            </a:extLst>
          </p:cNvPr>
          <p:cNvSpPr/>
          <p:nvPr/>
        </p:nvSpPr>
        <p:spPr>
          <a:xfrm>
            <a:off x="4336812" y="4369116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45" name="Рисунок 44">
            <a:extLst>
              <a:ext uri="{FF2B5EF4-FFF2-40B4-BE49-F238E27FC236}">
                <a16:creationId xmlns:a16="http://schemas.microsoft.com/office/drawing/2014/main" id="{0C58C4E2-9734-34F1-51B3-F4F9BBD1C87A}"/>
              </a:ext>
            </a:extLst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53590" y="4394283"/>
            <a:ext cx="476479" cy="50649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</p:pic>
      <p:sp>
        <p:nvSpPr>
          <p:cNvPr id="89" name="Прямоугольник 88">
            <a:extLst>
              <a:ext uri="{FF2B5EF4-FFF2-40B4-BE49-F238E27FC236}">
                <a16:creationId xmlns:a16="http://schemas.microsoft.com/office/drawing/2014/main" id="{2EF13EB0-98EB-435E-8BE5-2862FFC6CDFC}"/>
              </a:ext>
            </a:extLst>
          </p:cNvPr>
          <p:cNvSpPr/>
          <p:nvPr/>
        </p:nvSpPr>
        <p:spPr>
          <a:xfrm>
            <a:off x="4858052" y="4922363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92" name="Рисунок 91">
            <a:extLst>
              <a:ext uri="{FF2B5EF4-FFF2-40B4-BE49-F238E27FC236}">
                <a16:creationId xmlns:a16="http://schemas.microsoft.com/office/drawing/2014/main" id="{E97EE40D-4D73-87A2-BAA3-3FECD46D860D}"/>
              </a:ext>
            </a:extLst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74830" y="4947530"/>
            <a:ext cx="476479" cy="50649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</p:pic>
      <p:sp>
        <p:nvSpPr>
          <p:cNvPr id="40" name="Прямоугольник 39">
            <a:extLst>
              <a:ext uri="{FF2B5EF4-FFF2-40B4-BE49-F238E27FC236}">
                <a16:creationId xmlns:a16="http://schemas.microsoft.com/office/drawing/2014/main" id="{A9FD85F3-6B38-CC6E-91B8-FAEFD899B269}"/>
              </a:ext>
            </a:extLst>
          </p:cNvPr>
          <p:cNvSpPr/>
          <p:nvPr/>
        </p:nvSpPr>
        <p:spPr>
          <a:xfrm>
            <a:off x="3815179" y="4369116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41" name="Знак умножения 40">
            <a:extLst>
              <a:ext uri="{FF2B5EF4-FFF2-40B4-BE49-F238E27FC236}">
                <a16:creationId xmlns:a16="http://schemas.microsoft.com/office/drawing/2014/main" id="{6A86D810-BBA3-4EC9-60D5-F380E8329658}"/>
              </a:ext>
            </a:extLst>
          </p:cNvPr>
          <p:cNvSpPr/>
          <p:nvPr/>
        </p:nvSpPr>
        <p:spPr>
          <a:xfrm>
            <a:off x="3815179" y="4369116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Прямоугольник 53">
            <a:extLst>
              <a:ext uri="{FF2B5EF4-FFF2-40B4-BE49-F238E27FC236}">
                <a16:creationId xmlns:a16="http://schemas.microsoft.com/office/drawing/2014/main" id="{7F9C050E-4C46-4F0C-2DF0-7CB610539509}"/>
              </a:ext>
            </a:extLst>
          </p:cNvPr>
          <p:cNvSpPr/>
          <p:nvPr/>
        </p:nvSpPr>
        <p:spPr>
          <a:xfrm>
            <a:off x="3815179" y="3815026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55" name="Рисунок 54">
            <a:extLst>
              <a:ext uri="{FF2B5EF4-FFF2-40B4-BE49-F238E27FC236}">
                <a16:creationId xmlns:a16="http://schemas.microsoft.com/office/drawing/2014/main" id="{C41882FB-20CA-9C63-AFAA-C0611D9BB9DB}"/>
              </a:ext>
            </a:extLst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31957" y="3840193"/>
            <a:ext cx="476479" cy="50649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</p:pic>
      <p:sp>
        <p:nvSpPr>
          <p:cNvPr id="62" name="Прямоугольник 61">
            <a:extLst>
              <a:ext uri="{FF2B5EF4-FFF2-40B4-BE49-F238E27FC236}">
                <a16:creationId xmlns:a16="http://schemas.microsoft.com/office/drawing/2014/main" id="{0DD7F379-FDD5-A10D-91ED-4E388D325151}"/>
              </a:ext>
            </a:extLst>
          </p:cNvPr>
          <p:cNvSpPr/>
          <p:nvPr/>
        </p:nvSpPr>
        <p:spPr>
          <a:xfrm>
            <a:off x="4858052" y="4369116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63" name="Знак умножения 62">
            <a:extLst>
              <a:ext uri="{FF2B5EF4-FFF2-40B4-BE49-F238E27FC236}">
                <a16:creationId xmlns:a16="http://schemas.microsoft.com/office/drawing/2014/main" id="{C7ECBD7A-D186-F0A4-04A9-75F01399C0DA}"/>
              </a:ext>
            </a:extLst>
          </p:cNvPr>
          <p:cNvSpPr/>
          <p:nvPr/>
        </p:nvSpPr>
        <p:spPr>
          <a:xfrm>
            <a:off x="4858052" y="4369116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Прямоугольник 63">
            <a:extLst>
              <a:ext uri="{FF2B5EF4-FFF2-40B4-BE49-F238E27FC236}">
                <a16:creationId xmlns:a16="http://schemas.microsoft.com/office/drawing/2014/main" id="{906E9CD7-FEAA-ECA0-028E-E50DE33ABD14}"/>
              </a:ext>
            </a:extLst>
          </p:cNvPr>
          <p:cNvSpPr/>
          <p:nvPr/>
        </p:nvSpPr>
        <p:spPr>
          <a:xfrm>
            <a:off x="4858052" y="3815026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65" name="Знак умножения 64">
            <a:extLst>
              <a:ext uri="{FF2B5EF4-FFF2-40B4-BE49-F238E27FC236}">
                <a16:creationId xmlns:a16="http://schemas.microsoft.com/office/drawing/2014/main" id="{D07B33B9-78A4-878B-ADAC-23FC6D9B47B4}"/>
              </a:ext>
            </a:extLst>
          </p:cNvPr>
          <p:cNvSpPr/>
          <p:nvPr/>
        </p:nvSpPr>
        <p:spPr>
          <a:xfrm>
            <a:off x="4858052" y="3815026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1" name="Прямоугольник 140">
            <a:extLst>
              <a:ext uri="{FF2B5EF4-FFF2-40B4-BE49-F238E27FC236}">
                <a16:creationId xmlns:a16="http://schemas.microsoft.com/office/drawing/2014/main" id="{E8385B31-A080-6542-6BA8-05716D50C7A5}"/>
              </a:ext>
            </a:extLst>
          </p:cNvPr>
          <p:cNvSpPr/>
          <p:nvPr/>
        </p:nvSpPr>
        <p:spPr>
          <a:xfrm>
            <a:off x="3815179" y="4922363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42" name="Рисунок 141">
            <a:extLst>
              <a:ext uri="{FF2B5EF4-FFF2-40B4-BE49-F238E27FC236}">
                <a16:creationId xmlns:a16="http://schemas.microsoft.com/office/drawing/2014/main" id="{302D16E3-3BAC-6998-56FF-6538A4BF6358}"/>
              </a:ext>
            </a:extLst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31957" y="4947530"/>
            <a:ext cx="476479" cy="50649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77382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3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5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9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1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1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3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9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1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1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97" dur="indefinite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100" grpId="0" animBg="1"/>
      <p:bldP spid="91" grpId="0" animBg="1"/>
      <p:bldP spid="104" grpId="0" animBg="1"/>
      <p:bldP spid="110" grpId="0" animBg="1"/>
      <p:bldP spid="5" grpId="0" animBg="1"/>
      <p:bldP spid="43" grpId="0" animBg="1"/>
      <p:bldP spid="41" grpId="0" animBg="1"/>
      <p:bldP spid="63" grpId="0" animBg="1"/>
      <p:bldP spid="6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Прямоугольник 98">
            <a:extLst>
              <a:ext uri="{FF2B5EF4-FFF2-40B4-BE49-F238E27FC236}">
                <a16:creationId xmlns:a16="http://schemas.microsoft.com/office/drawing/2014/main" id="{397D357F-BD8A-A0CC-277B-5CC9DC4D6BD4}"/>
              </a:ext>
            </a:extLst>
          </p:cNvPr>
          <p:cNvSpPr/>
          <p:nvPr/>
        </p:nvSpPr>
        <p:spPr>
          <a:xfrm>
            <a:off x="7572212" y="3372152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00" name="Знак умножения 99">
            <a:extLst>
              <a:ext uri="{FF2B5EF4-FFF2-40B4-BE49-F238E27FC236}">
                <a16:creationId xmlns:a16="http://schemas.microsoft.com/office/drawing/2014/main" id="{E56ABF99-2753-F18D-ED55-9A9905907B8D}"/>
              </a:ext>
            </a:extLst>
          </p:cNvPr>
          <p:cNvSpPr/>
          <p:nvPr/>
        </p:nvSpPr>
        <p:spPr>
          <a:xfrm>
            <a:off x="7572212" y="3372152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1" name="Прямоугольник 110">
            <a:extLst>
              <a:ext uri="{FF2B5EF4-FFF2-40B4-BE49-F238E27FC236}">
                <a16:creationId xmlns:a16="http://schemas.microsoft.com/office/drawing/2014/main" id="{244F3AD0-3DD8-2A1E-AFD6-7788DBAF1BBB}"/>
              </a:ext>
            </a:extLst>
          </p:cNvPr>
          <p:cNvSpPr/>
          <p:nvPr/>
        </p:nvSpPr>
        <p:spPr>
          <a:xfrm>
            <a:off x="7572212" y="4479086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12" name="Знак умножения 111">
            <a:extLst>
              <a:ext uri="{FF2B5EF4-FFF2-40B4-BE49-F238E27FC236}">
                <a16:creationId xmlns:a16="http://schemas.microsoft.com/office/drawing/2014/main" id="{70E911B3-16BE-AC6E-6002-D26C430C3E6F}"/>
              </a:ext>
            </a:extLst>
          </p:cNvPr>
          <p:cNvSpPr/>
          <p:nvPr/>
        </p:nvSpPr>
        <p:spPr>
          <a:xfrm>
            <a:off x="7572212" y="4479086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1" name="Прямоугольник 120">
            <a:extLst>
              <a:ext uri="{FF2B5EF4-FFF2-40B4-BE49-F238E27FC236}">
                <a16:creationId xmlns:a16="http://schemas.microsoft.com/office/drawing/2014/main" id="{BBE8FE07-56DB-8354-B6CF-6C25CB08F8B4}"/>
              </a:ext>
            </a:extLst>
          </p:cNvPr>
          <p:cNvSpPr/>
          <p:nvPr/>
        </p:nvSpPr>
        <p:spPr>
          <a:xfrm>
            <a:off x="7572212" y="3926687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22" name="Рисунок 121">
            <a:extLst>
              <a:ext uri="{FF2B5EF4-FFF2-40B4-BE49-F238E27FC236}">
                <a16:creationId xmlns:a16="http://schemas.microsoft.com/office/drawing/2014/main" id="{2B57D63E-6D31-1B98-DAF8-1F327F8F75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7595072" y="4000501"/>
            <a:ext cx="476407" cy="43080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</p:pic>
      <p:sp>
        <p:nvSpPr>
          <p:cNvPr id="129" name="Прямоугольник 128">
            <a:extLst>
              <a:ext uri="{FF2B5EF4-FFF2-40B4-BE49-F238E27FC236}">
                <a16:creationId xmlns:a16="http://schemas.microsoft.com/office/drawing/2014/main" id="{1A3C486C-4815-4674-C7D3-505940DEA91E}"/>
              </a:ext>
            </a:extLst>
          </p:cNvPr>
          <p:cNvSpPr/>
          <p:nvPr/>
        </p:nvSpPr>
        <p:spPr>
          <a:xfrm>
            <a:off x="7572212" y="5035143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30" name="Рисунок 129">
            <a:extLst>
              <a:ext uri="{FF2B5EF4-FFF2-40B4-BE49-F238E27FC236}">
                <a16:creationId xmlns:a16="http://schemas.microsoft.com/office/drawing/2014/main" id="{AC6931DB-4FDA-EEA6-6F47-5503E07EABA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7595072" y="5110143"/>
            <a:ext cx="476407" cy="43080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</p:pic>
      <p:sp>
        <p:nvSpPr>
          <p:cNvPr id="97" name="Прямоугольник 96">
            <a:extLst>
              <a:ext uri="{FF2B5EF4-FFF2-40B4-BE49-F238E27FC236}">
                <a16:creationId xmlns:a16="http://schemas.microsoft.com/office/drawing/2014/main" id="{20BED5DF-E248-2540-1497-1528C1AB2A53}"/>
              </a:ext>
            </a:extLst>
          </p:cNvPr>
          <p:cNvSpPr/>
          <p:nvPr/>
        </p:nvSpPr>
        <p:spPr>
          <a:xfrm>
            <a:off x="7043819" y="3372152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98" name="Рисунок 97">
            <a:extLst>
              <a:ext uri="{FF2B5EF4-FFF2-40B4-BE49-F238E27FC236}">
                <a16:creationId xmlns:a16="http://schemas.microsoft.com/office/drawing/2014/main" id="{E5E1D741-8956-D285-0BC0-173A0702C2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7067815" y="3445966"/>
            <a:ext cx="476407" cy="43080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</p:pic>
      <p:sp>
        <p:nvSpPr>
          <p:cNvPr id="105" name="Прямоугольник 104">
            <a:extLst>
              <a:ext uri="{FF2B5EF4-FFF2-40B4-BE49-F238E27FC236}">
                <a16:creationId xmlns:a16="http://schemas.microsoft.com/office/drawing/2014/main" id="{436129C4-30B2-4741-DFA9-00D5ABFD9E8E}"/>
              </a:ext>
            </a:extLst>
          </p:cNvPr>
          <p:cNvSpPr/>
          <p:nvPr/>
        </p:nvSpPr>
        <p:spPr>
          <a:xfrm>
            <a:off x="7043819" y="3926687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06" name="Знак умножения 105">
            <a:extLst>
              <a:ext uri="{FF2B5EF4-FFF2-40B4-BE49-F238E27FC236}">
                <a16:creationId xmlns:a16="http://schemas.microsoft.com/office/drawing/2014/main" id="{81BDE8C9-CE9A-04C5-9DCE-BD8FB108F9CE}"/>
              </a:ext>
            </a:extLst>
          </p:cNvPr>
          <p:cNvSpPr/>
          <p:nvPr/>
        </p:nvSpPr>
        <p:spPr>
          <a:xfrm>
            <a:off x="7043819" y="3926687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id="{5B47C907-7797-17B6-4829-41E582A3AF7A}"/>
              </a:ext>
            </a:extLst>
          </p:cNvPr>
          <p:cNvSpPr/>
          <p:nvPr/>
        </p:nvSpPr>
        <p:spPr>
          <a:xfrm>
            <a:off x="7043819" y="5035143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16" name="Знак умножения 115">
            <a:extLst>
              <a:ext uri="{FF2B5EF4-FFF2-40B4-BE49-F238E27FC236}">
                <a16:creationId xmlns:a16="http://schemas.microsoft.com/office/drawing/2014/main" id="{066AC04E-832B-6836-E75D-FB1668AF5FDD}"/>
              </a:ext>
            </a:extLst>
          </p:cNvPr>
          <p:cNvSpPr/>
          <p:nvPr/>
        </p:nvSpPr>
        <p:spPr>
          <a:xfrm>
            <a:off x="7043819" y="5035143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5" name="Прямоугольник 124">
            <a:extLst>
              <a:ext uri="{FF2B5EF4-FFF2-40B4-BE49-F238E27FC236}">
                <a16:creationId xmlns:a16="http://schemas.microsoft.com/office/drawing/2014/main" id="{EE00A7CA-B5FA-A6DB-79E7-D9BE89104B12}"/>
              </a:ext>
            </a:extLst>
          </p:cNvPr>
          <p:cNvSpPr/>
          <p:nvPr/>
        </p:nvSpPr>
        <p:spPr>
          <a:xfrm>
            <a:off x="7043819" y="4479086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26" name="Рисунок 125">
            <a:extLst>
              <a:ext uri="{FF2B5EF4-FFF2-40B4-BE49-F238E27FC236}">
                <a16:creationId xmlns:a16="http://schemas.microsoft.com/office/drawing/2014/main" id="{355B7734-8B08-4B3A-AEE9-FCAE727359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7067815" y="4552900"/>
            <a:ext cx="476407" cy="43080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9BE2AD9-3650-7493-6469-E2C84A03367B}"/>
              </a:ext>
            </a:extLst>
          </p:cNvPr>
          <p:cNvSpPr txBox="1"/>
          <p:nvPr/>
        </p:nvSpPr>
        <p:spPr>
          <a:xfrm>
            <a:off x="2771207" y="2045024"/>
            <a:ext cx="30983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ln>
                  <a:solidFill>
                    <a:schemeClr val="tx1"/>
                  </a:solidFill>
                </a:ln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aMavickFont" panose="020F0802020204020204" pitchFamily="34" charset="0"/>
              </a:rPr>
              <a:t>1 команда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31C98B6-EB7B-5A77-B0A6-A577D9DCC302}"/>
              </a:ext>
            </a:extLst>
          </p:cNvPr>
          <p:cNvSpPr txBox="1"/>
          <p:nvPr/>
        </p:nvSpPr>
        <p:spPr>
          <a:xfrm>
            <a:off x="6282830" y="2045025"/>
            <a:ext cx="30983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ln>
                  <a:solidFill>
                    <a:schemeClr val="tx1"/>
                  </a:solidFill>
                </a:ln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aMavickFont" panose="020F0802020204020204" pitchFamily="34" charset="0"/>
              </a:rPr>
              <a:t>2 команда</a:t>
            </a:r>
          </a:p>
        </p:txBody>
      </p:sp>
      <p:grpSp>
        <p:nvGrpSpPr>
          <p:cNvPr id="17" name="Группа 16">
            <a:extLst>
              <a:ext uri="{FF2B5EF4-FFF2-40B4-BE49-F238E27FC236}">
                <a16:creationId xmlns:a16="http://schemas.microsoft.com/office/drawing/2014/main" id="{731F1EB3-3DEA-8EED-48CB-E667B5363E78}"/>
              </a:ext>
            </a:extLst>
          </p:cNvPr>
          <p:cNvGrpSpPr/>
          <p:nvPr/>
        </p:nvGrpSpPr>
        <p:grpSpPr>
          <a:xfrm>
            <a:off x="3010907" y="2815559"/>
            <a:ext cx="2618909" cy="2768085"/>
            <a:chOff x="1109708" y="1976216"/>
            <a:chExt cx="2618909" cy="2768085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3" name="Прямоугольник 2">
              <a:extLst>
                <a:ext uri="{FF2B5EF4-FFF2-40B4-BE49-F238E27FC236}">
                  <a16:creationId xmlns:a16="http://schemas.microsoft.com/office/drawing/2014/main" id="{7BF7F41C-1EEC-678A-BA8E-80BA20FD6298}"/>
                </a:ext>
              </a:extLst>
            </p:cNvPr>
            <p:cNvSpPr/>
            <p:nvPr/>
          </p:nvSpPr>
          <p:spPr>
            <a:xfrm>
              <a:off x="1109708" y="1976216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7" name="Прямоугольник 6">
              <a:extLst>
                <a:ext uri="{FF2B5EF4-FFF2-40B4-BE49-F238E27FC236}">
                  <a16:creationId xmlns:a16="http://schemas.microsoft.com/office/drawing/2014/main" id="{E11255BB-53E6-1E51-60C2-665CDC90CD63}"/>
                </a:ext>
              </a:extLst>
            </p:cNvPr>
            <p:cNvSpPr/>
            <p:nvPr/>
          </p:nvSpPr>
          <p:spPr>
            <a:xfrm>
              <a:off x="1633488" y="1976216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А</a:t>
              </a:r>
            </a:p>
          </p:txBody>
        </p:sp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id="{6711860F-1236-56FB-11F0-608DEC09518B}"/>
                </a:ext>
              </a:extLst>
            </p:cNvPr>
            <p:cNvSpPr/>
            <p:nvPr/>
          </p:nvSpPr>
          <p:spPr>
            <a:xfrm>
              <a:off x="2157271" y="1976216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Б</a:t>
              </a:r>
            </a:p>
          </p:txBody>
        </p:sp>
        <p:sp>
          <p:nvSpPr>
            <p:cNvPr id="9" name="Прямоугольник 8">
              <a:extLst>
                <a:ext uri="{FF2B5EF4-FFF2-40B4-BE49-F238E27FC236}">
                  <a16:creationId xmlns:a16="http://schemas.microsoft.com/office/drawing/2014/main" id="{12421A8C-4612-0BB2-40E5-48CF4143807D}"/>
                </a:ext>
              </a:extLst>
            </p:cNvPr>
            <p:cNvSpPr/>
            <p:nvPr/>
          </p:nvSpPr>
          <p:spPr>
            <a:xfrm>
              <a:off x="2681051" y="1976216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В</a:t>
              </a:r>
            </a:p>
          </p:txBody>
        </p:sp>
        <p:sp>
          <p:nvSpPr>
            <p:cNvPr id="10" name="Прямоугольник 9">
              <a:extLst>
                <a:ext uri="{FF2B5EF4-FFF2-40B4-BE49-F238E27FC236}">
                  <a16:creationId xmlns:a16="http://schemas.microsoft.com/office/drawing/2014/main" id="{A1A39177-4AEA-F2BF-48C8-F0BE3B9FBB62}"/>
                </a:ext>
              </a:extLst>
            </p:cNvPr>
            <p:cNvSpPr/>
            <p:nvPr/>
          </p:nvSpPr>
          <p:spPr>
            <a:xfrm>
              <a:off x="3204834" y="1976216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Г</a:t>
              </a:r>
            </a:p>
          </p:txBody>
        </p:sp>
        <p:sp>
          <p:nvSpPr>
            <p:cNvPr id="12" name="Прямоугольник 11">
              <a:extLst>
                <a:ext uri="{FF2B5EF4-FFF2-40B4-BE49-F238E27FC236}">
                  <a16:creationId xmlns:a16="http://schemas.microsoft.com/office/drawing/2014/main" id="{E1D2176D-9872-66B2-62E0-AA8E05A977F4}"/>
                </a:ext>
              </a:extLst>
            </p:cNvPr>
            <p:cNvSpPr/>
            <p:nvPr/>
          </p:nvSpPr>
          <p:spPr>
            <a:xfrm>
              <a:off x="1109708" y="2530136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13" name="Прямоугольник 12">
              <a:extLst>
                <a:ext uri="{FF2B5EF4-FFF2-40B4-BE49-F238E27FC236}">
                  <a16:creationId xmlns:a16="http://schemas.microsoft.com/office/drawing/2014/main" id="{516632BF-B930-F101-E0ED-247B5062587A}"/>
                </a:ext>
              </a:extLst>
            </p:cNvPr>
            <p:cNvSpPr/>
            <p:nvPr/>
          </p:nvSpPr>
          <p:spPr>
            <a:xfrm>
              <a:off x="1109708" y="3084056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2</a:t>
              </a:r>
            </a:p>
          </p:txBody>
        </p:sp>
        <p:sp>
          <p:nvSpPr>
            <p:cNvPr id="14" name="Прямоугольник 13">
              <a:extLst>
                <a:ext uri="{FF2B5EF4-FFF2-40B4-BE49-F238E27FC236}">
                  <a16:creationId xmlns:a16="http://schemas.microsoft.com/office/drawing/2014/main" id="{8EF089F0-1023-ADBA-71C8-0AA10B626362}"/>
                </a:ext>
              </a:extLst>
            </p:cNvPr>
            <p:cNvSpPr/>
            <p:nvPr/>
          </p:nvSpPr>
          <p:spPr>
            <a:xfrm>
              <a:off x="1109708" y="3636461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3</a:t>
              </a:r>
            </a:p>
          </p:txBody>
        </p:sp>
        <p:sp>
          <p:nvSpPr>
            <p:cNvPr id="15" name="Прямоугольник 14">
              <a:extLst>
                <a:ext uri="{FF2B5EF4-FFF2-40B4-BE49-F238E27FC236}">
                  <a16:creationId xmlns:a16="http://schemas.microsoft.com/office/drawing/2014/main" id="{9298710A-5467-5263-F453-4F89FA41285A}"/>
                </a:ext>
              </a:extLst>
            </p:cNvPr>
            <p:cNvSpPr/>
            <p:nvPr/>
          </p:nvSpPr>
          <p:spPr>
            <a:xfrm>
              <a:off x="1109708" y="4190381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4</a:t>
              </a:r>
            </a:p>
          </p:txBody>
        </p:sp>
      </p:grpSp>
      <p:grpSp>
        <p:nvGrpSpPr>
          <p:cNvPr id="18" name="Группа 17">
            <a:extLst>
              <a:ext uri="{FF2B5EF4-FFF2-40B4-BE49-F238E27FC236}">
                <a16:creationId xmlns:a16="http://schemas.microsoft.com/office/drawing/2014/main" id="{1512C2A4-E2AE-09ED-E578-07C1B79F0E18}"/>
              </a:ext>
            </a:extLst>
          </p:cNvPr>
          <p:cNvGrpSpPr/>
          <p:nvPr/>
        </p:nvGrpSpPr>
        <p:grpSpPr>
          <a:xfrm>
            <a:off x="6516926" y="2818611"/>
            <a:ext cx="2618909" cy="2768085"/>
            <a:chOff x="1109708" y="1976216"/>
            <a:chExt cx="2618909" cy="2768085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19" name="Прямоугольник 18">
              <a:extLst>
                <a:ext uri="{FF2B5EF4-FFF2-40B4-BE49-F238E27FC236}">
                  <a16:creationId xmlns:a16="http://schemas.microsoft.com/office/drawing/2014/main" id="{EDB011A9-8219-3D89-9C6C-95E160BEED89}"/>
                </a:ext>
              </a:extLst>
            </p:cNvPr>
            <p:cNvSpPr/>
            <p:nvPr/>
          </p:nvSpPr>
          <p:spPr>
            <a:xfrm>
              <a:off x="1109708" y="1976216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>
                <a:solidFill>
                  <a:schemeClr val="tx1"/>
                </a:solidFill>
              </a:endParaRPr>
            </a:p>
          </p:txBody>
        </p:sp>
        <p:sp>
          <p:nvSpPr>
            <p:cNvPr id="20" name="Прямоугольник 19">
              <a:extLst>
                <a:ext uri="{FF2B5EF4-FFF2-40B4-BE49-F238E27FC236}">
                  <a16:creationId xmlns:a16="http://schemas.microsoft.com/office/drawing/2014/main" id="{1598C807-713D-AF05-8D58-9D3535F5A4B8}"/>
                </a:ext>
              </a:extLst>
            </p:cNvPr>
            <p:cNvSpPr/>
            <p:nvPr/>
          </p:nvSpPr>
          <p:spPr>
            <a:xfrm>
              <a:off x="1633488" y="1976216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А</a:t>
              </a:r>
            </a:p>
          </p:txBody>
        </p:sp>
        <p:sp>
          <p:nvSpPr>
            <p:cNvPr id="21" name="Прямоугольник 20">
              <a:extLst>
                <a:ext uri="{FF2B5EF4-FFF2-40B4-BE49-F238E27FC236}">
                  <a16:creationId xmlns:a16="http://schemas.microsoft.com/office/drawing/2014/main" id="{E0AFF856-2AE3-17AB-670F-C2C35E46F2C0}"/>
                </a:ext>
              </a:extLst>
            </p:cNvPr>
            <p:cNvSpPr/>
            <p:nvPr/>
          </p:nvSpPr>
          <p:spPr>
            <a:xfrm>
              <a:off x="2157271" y="1976216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Б</a:t>
              </a:r>
            </a:p>
          </p:txBody>
        </p:sp>
        <p:sp>
          <p:nvSpPr>
            <p:cNvPr id="22" name="Прямоугольник 21">
              <a:extLst>
                <a:ext uri="{FF2B5EF4-FFF2-40B4-BE49-F238E27FC236}">
                  <a16:creationId xmlns:a16="http://schemas.microsoft.com/office/drawing/2014/main" id="{789E98C8-384A-F7F2-0CCE-8AF05F56D0CD}"/>
                </a:ext>
              </a:extLst>
            </p:cNvPr>
            <p:cNvSpPr/>
            <p:nvPr/>
          </p:nvSpPr>
          <p:spPr>
            <a:xfrm>
              <a:off x="2681051" y="1976216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В</a:t>
              </a:r>
            </a:p>
          </p:txBody>
        </p:sp>
        <p:sp>
          <p:nvSpPr>
            <p:cNvPr id="23" name="Прямоугольник 22">
              <a:extLst>
                <a:ext uri="{FF2B5EF4-FFF2-40B4-BE49-F238E27FC236}">
                  <a16:creationId xmlns:a16="http://schemas.microsoft.com/office/drawing/2014/main" id="{8C934EFE-605A-537A-32CC-16A58F786949}"/>
                </a:ext>
              </a:extLst>
            </p:cNvPr>
            <p:cNvSpPr/>
            <p:nvPr/>
          </p:nvSpPr>
          <p:spPr>
            <a:xfrm>
              <a:off x="3204834" y="1976216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Г</a:t>
              </a:r>
            </a:p>
          </p:txBody>
        </p:sp>
        <p:sp>
          <p:nvSpPr>
            <p:cNvPr id="25" name="Прямоугольник 24">
              <a:extLst>
                <a:ext uri="{FF2B5EF4-FFF2-40B4-BE49-F238E27FC236}">
                  <a16:creationId xmlns:a16="http://schemas.microsoft.com/office/drawing/2014/main" id="{66635E7B-3B82-A909-41EF-1601D4F84CAE}"/>
                </a:ext>
              </a:extLst>
            </p:cNvPr>
            <p:cNvSpPr/>
            <p:nvPr/>
          </p:nvSpPr>
          <p:spPr>
            <a:xfrm>
              <a:off x="1109708" y="2530136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26" name="Прямоугольник 25">
              <a:extLst>
                <a:ext uri="{FF2B5EF4-FFF2-40B4-BE49-F238E27FC236}">
                  <a16:creationId xmlns:a16="http://schemas.microsoft.com/office/drawing/2014/main" id="{6DE93FD5-523A-52DC-0227-A8D0D8370BBA}"/>
                </a:ext>
              </a:extLst>
            </p:cNvPr>
            <p:cNvSpPr/>
            <p:nvPr/>
          </p:nvSpPr>
          <p:spPr>
            <a:xfrm>
              <a:off x="1109708" y="3084056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2</a:t>
              </a:r>
            </a:p>
          </p:txBody>
        </p:sp>
        <p:sp>
          <p:nvSpPr>
            <p:cNvPr id="27" name="Прямоугольник 26">
              <a:extLst>
                <a:ext uri="{FF2B5EF4-FFF2-40B4-BE49-F238E27FC236}">
                  <a16:creationId xmlns:a16="http://schemas.microsoft.com/office/drawing/2014/main" id="{3B5E9B3C-FA1C-5161-7656-449AAA88307E}"/>
                </a:ext>
              </a:extLst>
            </p:cNvPr>
            <p:cNvSpPr/>
            <p:nvPr/>
          </p:nvSpPr>
          <p:spPr>
            <a:xfrm>
              <a:off x="1109708" y="3636461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3</a:t>
              </a:r>
            </a:p>
          </p:txBody>
        </p:sp>
        <p:sp>
          <p:nvSpPr>
            <p:cNvPr id="28" name="Прямоугольник 27">
              <a:extLst>
                <a:ext uri="{FF2B5EF4-FFF2-40B4-BE49-F238E27FC236}">
                  <a16:creationId xmlns:a16="http://schemas.microsoft.com/office/drawing/2014/main" id="{31BDCA88-21B3-F8DF-2640-B8E7BBEDD2D2}"/>
                </a:ext>
              </a:extLst>
            </p:cNvPr>
            <p:cNvSpPr/>
            <p:nvPr/>
          </p:nvSpPr>
          <p:spPr>
            <a:xfrm>
              <a:off x="1109708" y="4190381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4</a:t>
              </a:r>
            </a:p>
          </p:txBody>
        </p:sp>
      </p:grp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id="{76EE3101-5F5E-B870-2B46-28FF0E21D634}"/>
              </a:ext>
            </a:extLst>
          </p:cNvPr>
          <p:cNvSpPr/>
          <p:nvPr/>
        </p:nvSpPr>
        <p:spPr>
          <a:xfrm>
            <a:off x="4585987" y="3372152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33" name="Знак умножения 32">
            <a:extLst>
              <a:ext uri="{FF2B5EF4-FFF2-40B4-BE49-F238E27FC236}">
                <a16:creationId xmlns:a16="http://schemas.microsoft.com/office/drawing/2014/main" id="{F6B24C7B-272A-4C3F-1274-8E8D657307F9}"/>
              </a:ext>
            </a:extLst>
          </p:cNvPr>
          <p:cNvSpPr/>
          <p:nvPr/>
        </p:nvSpPr>
        <p:spPr>
          <a:xfrm>
            <a:off x="4585987" y="3372152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>
            <a:extLst>
              <a:ext uri="{FF2B5EF4-FFF2-40B4-BE49-F238E27FC236}">
                <a16:creationId xmlns:a16="http://schemas.microsoft.com/office/drawing/2014/main" id="{AF9D2057-AEB6-6B16-4F08-F28FC748F1E0}"/>
              </a:ext>
            </a:extLst>
          </p:cNvPr>
          <p:cNvSpPr/>
          <p:nvPr/>
        </p:nvSpPr>
        <p:spPr>
          <a:xfrm>
            <a:off x="3534289" y="3372152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39" name="Рисунок 38">
            <a:extLst>
              <a:ext uri="{FF2B5EF4-FFF2-40B4-BE49-F238E27FC236}">
                <a16:creationId xmlns:a16="http://schemas.microsoft.com/office/drawing/2014/main" id="{32EBC44F-D2CF-3AC6-ADDE-25C243F3EC0E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60293" y="3397731"/>
            <a:ext cx="476479" cy="49374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</p:pic>
      <p:sp>
        <p:nvSpPr>
          <p:cNvPr id="46" name="Прямоугольник 45">
            <a:extLst>
              <a:ext uri="{FF2B5EF4-FFF2-40B4-BE49-F238E27FC236}">
                <a16:creationId xmlns:a16="http://schemas.microsoft.com/office/drawing/2014/main" id="{3FE0F6F8-3C7E-D9A7-F43D-EA8454581BB8}"/>
              </a:ext>
            </a:extLst>
          </p:cNvPr>
          <p:cNvSpPr/>
          <p:nvPr/>
        </p:nvSpPr>
        <p:spPr>
          <a:xfrm>
            <a:off x="4585987" y="4479186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47" name="Рисунок 46">
            <a:extLst>
              <a:ext uri="{FF2B5EF4-FFF2-40B4-BE49-F238E27FC236}">
                <a16:creationId xmlns:a16="http://schemas.microsoft.com/office/drawing/2014/main" id="{70149CA3-AECE-8CC7-3E3A-EE5C41E52C64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11991" y="4504765"/>
            <a:ext cx="476479" cy="49374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</p:pic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B202B07F-55FE-9547-3E30-5A4CC37952E3}"/>
              </a:ext>
            </a:extLst>
          </p:cNvPr>
          <p:cNvSpPr/>
          <p:nvPr/>
        </p:nvSpPr>
        <p:spPr>
          <a:xfrm>
            <a:off x="4061549" y="3924009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49" name="Рисунок 48">
            <a:extLst>
              <a:ext uri="{FF2B5EF4-FFF2-40B4-BE49-F238E27FC236}">
                <a16:creationId xmlns:a16="http://schemas.microsoft.com/office/drawing/2014/main" id="{6C34100C-884B-37EC-5AEE-48349C2F5562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87553" y="3949588"/>
            <a:ext cx="476479" cy="49374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</p:pic>
      <p:sp>
        <p:nvSpPr>
          <p:cNvPr id="54" name="Прямоугольник 53">
            <a:extLst>
              <a:ext uri="{FF2B5EF4-FFF2-40B4-BE49-F238E27FC236}">
                <a16:creationId xmlns:a16="http://schemas.microsoft.com/office/drawing/2014/main" id="{7F9C050E-4C46-4F0C-2DF0-7CB610539509}"/>
              </a:ext>
            </a:extLst>
          </p:cNvPr>
          <p:cNvSpPr/>
          <p:nvPr/>
        </p:nvSpPr>
        <p:spPr>
          <a:xfrm>
            <a:off x="4585987" y="3924009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55" name="Рисунок 54">
            <a:extLst>
              <a:ext uri="{FF2B5EF4-FFF2-40B4-BE49-F238E27FC236}">
                <a16:creationId xmlns:a16="http://schemas.microsoft.com/office/drawing/2014/main" id="{C41882FB-20CA-9C63-AFAA-C0611D9BB9DB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11991" y="3949588"/>
            <a:ext cx="476479" cy="49374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</p:pic>
      <p:sp>
        <p:nvSpPr>
          <p:cNvPr id="56" name="Прямоугольник 55">
            <a:extLst>
              <a:ext uri="{FF2B5EF4-FFF2-40B4-BE49-F238E27FC236}">
                <a16:creationId xmlns:a16="http://schemas.microsoft.com/office/drawing/2014/main" id="{DF880E84-C62A-CECE-B551-A6E87F4244EF}"/>
              </a:ext>
            </a:extLst>
          </p:cNvPr>
          <p:cNvSpPr/>
          <p:nvPr/>
        </p:nvSpPr>
        <p:spPr>
          <a:xfrm>
            <a:off x="3534289" y="4479186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57" name="Рисунок 56">
            <a:extLst>
              <a:ext uri="{FF2B5EF4-FFF2-40B4-BE49-F238E27FC236}">
                <a16:creationId xmlns:a16="http://schemas.microsoft.com/office/drawing/2014/main" id="{0BEBB7EA-36E6-E29E-F5F0-35040D9E34BE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60293" y="4504765"/>
            <a:ext cx="476479" cy="49374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</p:pic>
      <p:sp>
        <p:nvSpPr>
          <p:cNvPr id="58" name="Прямоугольник 57">
            <a:extLst>
              <a:ext uri="{FF2B5EF4-FFF2-40B4-BE49-F238E27FC236}">
                <a16:creationId xmlns:a16="http://schemas.microsoft.com/office/drawing/2014/main" id="{4FF08EDC-D40A-CF05-1EAF-F60F8419B0A2}"/>
              </a:ext>
            </a:extLst>
          </p:cNvPr>
          <p:cNvSpPr/>
          <p:nvPr/>
        </p:nvSpPr>
        <p:spPr>
          <a:xfrm>
            <a:off x="5112107" y="3372152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59" name="Знак умножения 58">
            <a:extLst>
              <a:ext uri="{FF2B5EF4-FFF2-40B4-BE49-F238E27FC236}">
                <a16:creationId xmlns:a16="http://schemas.microsoft.com/office/drawing/2014/main" id="{8F440BC1-2850-53AB-1AD6-F7D1F5FD2C0A}"/>
              </a:ext>
            </a:extLst>
          </p:cNvPr>
          <p:cNvSpPr/>
          <p:nvPr/>
        </p:nvSpPr>
        <p:spPr>
          <a:xfrm>
            <a:off x="5112107" y="3372152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Прямоугольник 59">
            <a:extLst>
              <a:ext uri="{FF2B5EF4-FFF2-40B4-BE49-F238E27FC236}">
                <a16:creationId xmlns:a16="http://schemas.microsoft.com/office/drawing/2014/main" id="{CBDFC9CB-E039-0673-B60C-122BDBB06800}"/>
              </a:ext>
            </a:extLst>
          </p:cNvPr>
          <p:cNvSpPr/>
          <p:nvPr/>
        </p:nvSpPr>
        <p:spPr>
          <a:xfrm>
            <a:off x="4061549" y="3372152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61" name="Знак умножения 60">
            <a:extLst>
              <a:ext uri="{FF2B5EF4-FFF2-40B4-BE49-F238E27FC236}">
                <a16:creationId xmlns:a16="http://schemas.microsoft.com/office/drawing/2014/main" id="{BA4E9FF1-5DAA-E214-DCF3-3637E1773DDA}"/>
              </a:ext>
            </a:extLst>
          </p:cNvPr>
          <p:cNvSpPr/>
          <p:nvPr/>
        </p:nvSpPr>
        <p:spPr>
          <a:xfrm>
            <a:off x="4061549" y="3372152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Прямоугольник 63">
            <a:extLst>
              <a:ext uri="{FF2B5EF4-FFF2-40B4-BE49-F238E27FC236}">
                <a16:creationId xmlns:a16="http://schemas.microsoft.com/office/drawing/2014/main" id="{906E9CD7-FEAA-ECA0-028E-E50DE33ABD14}"/>
              </a:ext>
            </a:extLst>
          </p:cNvPr>
          <p:cNvSpPr/>
          <p:nvPr/>
        </p:nvSpPr>
        <p:spPr>
          <a:xfrm>
            <a:off x="5112107" y="3924009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65" name="Знак умножения 64">
            <a:extLst>
              <a:ext uri="{FF2B5EF4-FFF2-40B4-BE49-F238E27FC236}">
                <a16:creationId xmlns:a16="http://schemas.microsoft.com/office/drawing/2014/main" id="{D07B33B9-78A4-878B-ADAC-23FC6D9B47B4}"/>
              </a:ext>
            </a:extLst>
          </p:cNvPr>
          <p:cNvSpPr/>
          <p:nvPr/>
        </p:nvSpPr>
        <p:spPr>
          <a:xfrm>
            <a:off x="5112107" y="3924009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Прямоугольник 67">
            <a:extLst>
              <a:ext uri="{FF2B5EF4-FFF2-40B4-BE49-F238E27FC236}">
                <a16:creationId xmlns:a16="http://schemas.microsoft.com/office/drawing/2014/main" id="{6F1BBC56-1121-65E6-26D2-6229D9B4F133}"/>
              </a:ext>
            </a:extLst>
          </p:cNvPr>
          <p:cNvSpPr/>
          <p:nvPr/>
        </p:nvSpPr>
        <p:spPr>
          <a:xfrm>
            <a:off x="3534289" y="3924009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69" name="Знак умножения 68">
            <a:extLst>
              <a:ext uri="{FF2B5EF4-FFF2-40B4-BE49-F238E27FC236}">
                <a16:creationId xmlns:a16="http://schemas.microsoft.com/office/drawing/2014/main" id="{2E483CB4-A5B7-56FC-DE4C-95BB36FBC0A6}"/>
              </a:ext>
            </a:extLst>
          </p:cNvPr>
          <p:cNvSpPr/>
          <p:nvPr/>
        </p:nvSpPr>
        <p:spPr>
          <a:xfrm>
            <a:off x="3534289" y="3924009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Прямоугольник 73">
            <a:extLst>
              <a:ext uri="{FF2B5EF4-FFF2-40B4-BE49-F238E27FC236}">
                <a16:creationId xmlns:a16="http://schemas.microsoft.com/office/drawing/2014/main" id="{E58D3E9E-9966-4FCE-85EB-B3B36C87F97A}"/>
              </a:ext>
            </a:extLst>
          </p:cNvPr>
          <p:cNvSpPr/>
          <p:nvPr/>
        </p:nvSpPr>
        <p:spPr>
          <a:xfrm>
            <a:off x="5112107" y="4479186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5" name="Знак умножения 74">
            <a:extLst>
              <a:ext uri="{FF2B5EF4-FFF2-40B4-BE49-F238E27FC236}">
                <a16:creationId xmlns:a16="http://schemas.microsoft.com/office/drawing/2014/main" id="{9348812D-6669-8983-61F7-22622A3B56A6}"/>
              </a:ext>
            </a:extLst>
          </p:cNvPr>
          <p:cNvSpPr/>
          <p:nvPr/>
        </p:nvSpPr>
        <p:spPr>
          <a:xfrm>
            <a:off x="5112107" y="4479186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Прямоугольник 77">
            <a:extLst>
              <a:ext uri="{FF2B5EF4-FFF2-40B4-BE49-F238E27FC236}">
                <a16:creationId xmlns:a16="http://schemas.microsoft.com/office/drawing/2014/main" id="{CCA673E1-9566-74F7-6531-2059951C4E1E}"/>
              </a:ext>
            </a:extLst>
          </p:cNvPr>
          <p:cNvSpPr/>
          <p:nvPr/>
        </p:nvSpPr>
        <p:spPr>
          <a:xfrm>
            <a:off x="4061549" y="4479186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79" name="Рисунок 78">
            <a:extLst>
              <a:ext uri="{FF2B5EF4-FFF2-40B4-BE49-F238E27FC236}">
                <a16:creationId xmlns:a16="http://schemas.microsoft.com/office/drawing/2014/main" id="{B540415B-24EE-E28F-2A6F-0207799E8A71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87553" y="4504765"/>
            <a:ext cx="476479" cy="49374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</p:pic>
      <p:sp>
        <p:nvSpPr>
          <p:cNvPr id="93" name="Прямоугольник 92">
            <a:extLst>
              <a:ext uri="{FF2B5EF4-FFF2-40B4-BE49-F238E27FC236}">
                <a16:creationId xmlns:a16="http://schemas.microsoft.com/office/drawing/2014/main" id="{51D5C2B8-1810-9B27-F803-29528E3CDABA}"/>
              </a:ext>
            </a:extLst>
          </p:cNvPr>
          <p:cNvSpPr/>
          <p:nvPr/>
        </p:nvSpPr>
        <p:spPr>
          <a:xfrm>
            <a:off x="8613271" y="3372152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94" name="Рисунок 93">
            <a:extLst>
              <a:ext uri="{FF2B5EF4-FFF2-40B4-BE49-F238E27FC236}">
                <a16:creationId xmlns:a16="http://schemas.microsoft.com/office/drawing/2014/main" id="{04E4EFA9-72C9-213E-FCEC-CEA770AE155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8637267" y="3445966"/>
            <a:ext cx="476407" cy="43080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</p:pic>
      <p:sp>
        <p:nvSpPr>
          <p:cNvPr id="95" name="Прямоугольник 94">
            <a:extLst>
              <a:ext uri="{FF2B5EF4-FFF2-40B4-BE49-F238E27FC236}">
                <a16:creationId xmlns:a16="http://schemas.microsoft.com/office/drawing/2014/main" id="{DA381C25-897C-DFDF-B442-6BBDDB0C27C6}"/>
              </a:ext>
            </a:extLst>
          </p:cNvPr>
          <p:cNvSpPr/>
          <p:nvPr/>
        </p:nvSpPr>
        <p:spPr>
          <a:xfrm>
            <a:off x="8613271" y="3926687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96" name="Рисунок 95">
            <a:extLst>
              <a:ext uri="{FF2B5EF4-FFF2-40B4-BE49-F238E27FC236}">
                <a16:creationId xmlns:a16="http://schemas.microsoft.com/office/drawing/2014/main" id="{CFBFB570-8363-6362-E368-85A27E5376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8637267" y="4000501"/>
            <a:ext cx="476407" cy="43080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</p:pic>
      <p:sp>
        <p:nvSpPr>
          <p:cNvPr id="101" name="Прямоугольник 100">
            <a:extLst>
              <a:ext uri="{FF2B5EF4-FFF2-40B4-BE49-F238E27FC236}">
                <a16:creationId xmlns:a16="http://schemas.microsoft.com/office/drawing/2014/main" id="{274E7E66-2E14-C0CF-073C-1839F435565D}"/>
              </a:ext>
            </a:extLst>
          </p:cNvPr>
          <p:cNvSpPr/>
          <p:nvPr/>
        </p:nvSpPr>
        <p:spPr>
          <a:xfrm>
            <a:off x="8092714" y="3372152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02" name="Знак умножения 101">
            <a:extLst>
              <a:ext uri="{FF2B5EF4-FFF2-40B4-BE49-F238E27FC236}">
                <a16:creationId xmlns:a16="http://schemas.microsoft.com/office/drawing/2014/main" id="{BEFE721D-A695-44EC-BB1C-57E10608BBBF}"/>
              </a:ext>
            </a:extLst>
          </p:cNvPr>
          <p:cNvSpPr/>
          <p:nvPr/>
        </p:nvSpPr>
        <p:spPr>
          <a:xfrm>
            <a:off x="8092714" y="3372152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7" name="Прямоугольник 106">
            <a:extLst>
              <a:ext uri="{FF2B5EF4-FFF2-40B4-BE49-F238E27FC236}">
                <a16:creationId xmlns:a16="http://schemas.microsoft.com/office/drawing/2014/main" id="{EE665480-FB63-1191-9835-97DC009FFE53}"/>
              </a:ext>
            </a:extLst>
          </p:cNvPr>
          <p:cNvSpPr/>
          <p:nvPr/>
        </p:nvSpPr>
        <p:spPr>
          <a:xfrm>
            <a:off x="8092714" y="3926687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08" name="Знак умножения 107">
            <a:extLst>
              <a:ext uri="{FF2B5EF4-FFF2-40B4-BE49-F238E27FC236}">
                <a16:creationId xmlns:a16="http://schemas.microsoft.com/office/drawing/2014/main" id="{9B3C68E5-D4D3-8E0B-9A96-DBEAB03AC2FC}"/>
              </a:ext>
            </a:extLst>
          </p:cNvPr>
          <p:cNvSpPr/>
          <p:nvPr/>
        </p:nvSpPr>
        <p:spPr>
          <a:xfrm>
            <a:off x="8092714" y="3926687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9" name="Прямоугольник 108">
            <a:extLst>
              <a:ext uri="{FF2B5EF4-FFF2-40B4-BE49-F238E27FC236}">
                <a16:creationId xmlns:a16="http://schemas.microsoft.com/office/drawing/2014/main" id="{18FDE90F-2985-F451-5837-16DD084C25A5}"/>
              </a:ext>
            </a:extLst>
          </p:cNvPr>
          <p:cNvSpPr/>
          <p:nvPr/>
        </p:nvSpPr>
        <p:spPr>
          <a:xfrm>
            <a:off x="8613271" y="4479086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10" name="Знак умножения 109">
            <a:extLst>
              <a:ext uri="{FF2B5EF4-FFF2-40B4-BE49-F238E27FC236}">
                <a16:creationId xmlns:a16="http://schemas.microsoft.com/office/drawing/2014/main" id="{3DAC9B71-19F6-0730-BB35-0D06973C1360}"/>
              </a:ext>
            </a:extLst>
          </p:cNvPr>
          <p:cNvSpPr/>
          <p:nvPr/>
        </p:nvSpPr>
        <p:spPr>
          <a:xfrm>
            <a:off x="8613271" y="4479086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1" name="Прямоугольник 130">
            <a:extLst>
              <a:ext uri="{FF2B5EF4-FFF2-40B4-BE49-F238E27FC236}">
                <a16:creationId xmlns:a16="http://schemas.microsoft.com/office/drawing/2014/main" id="{9FDE4343-513C-E6E5-8FD0-08C7D15046F7}"/>
              </a:ext>
            </a:extLst>
          </p:cNvPr>
          <p:cNvSpPr/>
          <p:nvPr/>
        </p:nvSpPr>
        <p:spPr>
          <a:xfrm>
            <a:off x="8612278" y="5035143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32" name="Рисунок 131">
            <a:extLst>
              <a:ext uri="{FF2B5EF4-FFF2-40B4-BE49-F238E27FC236}">
                <a16:creationId xmlns:a16="http://schemas.microsoft.com/office/drawing/2014/main" id="{B9C74AAB-6CA2-0BCB-7D45-AB17DF79111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8636274" y="5110143"/>
            <a:ext cx="476407" cy="43080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</p:pic>
      <p:sp>
        <p:nvSpPr>
          <p:cNvPr id="133" name="Прямоугольник 132">
            <a:extLst>
              <a:ext uri="{FF2B5EF4-FFF2-40B4-BE49-F238E27FC236}">
                <a16:creationId xmlns:a16="http://schemas.microsoft.com/office/drawing/2014/main" id="{6A0CA74B-5526-03CD-811F-59EA56902A00}"/>
              </a:ext>
            </a:extLst>
          </p:cNvPr>
          <p:cNvSpPr/>
          <p:nvPr/>
        </p:nvSpPr>
        <p:spPr>
          <a:xfrm>
            <a:off x="8092714" y="4479086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34" name="Рисунок 133">
            <a:extLst>
              <a:ext uri="{FF2B5EF4-FFF2-40B4-BE49-F238E27FC236}">
                <a16:creationId xmlns:a16="http://schemas.microsoft.com/office/drawing/2014/main" id="{7579319D-4765-AD97-7143-E4A3F86ABA2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8119384" y="4552900"/>
            <a:ext cx="476407" cy="43080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</p:pic>
      <p:sp>
        <p:nvSpPr>
          <p:cNvPr id="137" name="Прямоугольник 136">
            <a:extLst>
              <a:ext uri="{FF2B5EF4-FFF2-40B4-BE49-F238E27FC236}">
                <a16:creationId xmlns:a16="http://schemas.microsoft.com/office/drawing/2014/main" id="{F444E997-DCFD-5760-57ED-D660B176586F}"/>
              </a:ext>
            </a:extLst>
          </p:cNvPr>
          <p:cNvSpPr/>
          <p:nvPr/>
        </p:nvSpPr>
        <p:spPr>
          <a:xfrm>
            <a:off x="8092714" y="5035143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38" name="Знак умножения 137">
            <a:extLst>
              <a:ext uri="{FF2B5EF4-FFF2-40B4-BE49-F238E27FC236}">
                <a16:creationId xmlns:a16="http://schemas.microsoft.com/office/drawing/2014/main" id="{C15E6A1F-F0C6-B054-4766-54CC0EFA00E6}"/>
              </a:ext>
            </a:extLst>
          </p:cNvPr>
          <p:cNvSpPr/>
          <p:nvPr/>
        </p:nvSpPr>
        <p:spPr>
          <a:xfrm>
            <a:off x="8092714" y="5035143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5" name="Группа 34">
            <a:extLst>
              <a:ext uri="{FF2B5EF4-FFF2-40B4-BE49-F238E27FC236}">
                <a16:creationId xmlns:a16="http://schemas.microsoft.com/office/drawing/2014/main" id="{80B9F7D2-11B4-858B-2817-3B49B9034E92}"/>
              </a:ext>
            </a:extLst>
          </p:cNvPr>
          <p:cNvGrpSpPr/>
          <p:nvPr/>
        </p:nvGrpSpPr>
        <p:grpSpPr>
          <a:xfrm>
            <a:off x="11401143" y="440667"/>
            <a:ext cx="288236" cy="318052"/>
            <a:chOff x="11464757" y="238539"/>
            <a:chExt cx="407505" cy="417445"/>
          </a:xfrm>
        </p:grpSpPr>
        <p:sp>
          <p:nvSpPr>
            <p:cNvPr id="36" name="Управляющая кнопка: &quot;Пустой&quot; 35">
              <a:hlinkClick r:id="" action="ppaction://hlinkshowjump?jump=endshow" highlightClick="1"/>
              <a:extLst>
                <a:ext uri="{FF2B5EF4-FFF2-40B4-BE49-F238E27FC236}">
                  <a16:creationId xmlns:a16="http://schemas.microsoft.com/office/drawing/2014/main" id="{E7E859C4-AA10-E9AD-705A-FEB40228CC6A}"/>
                </a:ext>
              </a:extLst>
            </p:cNvPr>
            <p:cNvSpPr/>
            <p:nvPr/>
          </p:nvSpPr>
          <p:spPr>
            <a:xfrm>
              <a:off x="11464757" y="238539"/>
              <a:ext cx="407505" cy="417444"/>
            </a:xfrm>
            <a:prstGeom prst="actionButtonBlank">
              <a:avLst/>
            </a:prstGeom>
            <a:solidFill>
              <a:srgbClr val="00B05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Знак умножения 36">
              <a:hlinkClick r:id="" action="ppaction://hlinkshowjump?jump=endshow" highlightClick="1"/>
              <a:extLst>
                <a:ext uri="{FF2B5EF4-FFF2-40B4-BE49-F238E27FC236}">
                  <a16:creationId xmlns:a16="http://schemas.microsoft.com/office/drawing/2014/main" id="{6BD73D5B-C7A7-E0EE-D8EB-3AF9434EF4AA}"/>
                </a:ext>
              </a:extLst>
            </p:cNvPr>
            <p:cNvSpPr/>
            <p:nvPr/>
          </p:nvSpPr>
          <p:spPr>
            <a:xfrm>
              <a:off x="11464757" y="238540"/>
              <a:ext cx="389314" cy="417444"/>
            </a:xfrm>
            <a:prstGeom prst="mathMultiply">
              <a:avLst/>
            </a:prstGeom>
            <a:solidFill>
              <a:srgbClr val="FF5353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76" name="Группа 75">
            <a:extLst>
              <a:ext uri="{FF2B5EF4-FFF2-40B4-BE49-F238E27FC236}">
                <a16:creationId xmlns:a16="http://schemas.microsoft.com/office/drawing/2014/main" id="{8809D05A-63DA-66AE-43C6-54551B414FFD}"/>
              </a:ext>
            </a:extLst>
          </p:cNvPr>
          <p:cNvGrpSpPr/>
          <p:nvPr/>
        </p:nvGrpSpPr>
        <p:grpSpPr>
          <a:xfrm>
            <a:off x="2857473" y="1124196"/>
            <a:ext cx="6477054" cy="672000"/>
            <a:chOff x="1463040" y="1684421"/>
            <a:chExt cx="6832582" cy="800258"/>
          </a:xfrm>
        </p:grpSpPr>
        <p:sp>
          <p:nvSpPr>
            <p:cNvPr id="77" name="Прямоугольник: скругленные противолежащие углы 76">
              <a:extLst>
                <a:ext uri="{FF2B5EF4-FFF2-40B4-BE49-F238E27FC236}">
                  <a16:creationId xmlns:a16="http://schemas.microsoft.com/office/drawing/2014/main" id="{E74F7EA8-34B7-A00C-08F6-9BA54503C234}"/>
                </a:ext>
              </a:extLst>
            </p:cNvPr>
            <p:cNvSpPr/>
            <p:nvPr/>
          </p:nvSpPr>
          <p:spPr>
            <a:xfrm>
              <a:off x="1886551" y="1685782"/>
              <a:ext cx="6409071" cy="798897"/>
            </a:xfrm>
            <a:prstGeom prst="round2DiagRect">
              <a:avLst>
                <a:gd name="adj1" fmla="val 1004"/>
                <a:gd name="adj2" fmla="val 50000"/>
              </a:avLst>
            </a:prstGeom>
            <a:solidFill>
              <a:schemeClr val="bg1"/>
            </a:solidFill>
            <a:ln w="19050">
              <a:solidFill>
                <a:srgbClr val="1BA1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>
                  <a:solidFill>
                    <a:srgbClr val="002060"/>
                  </a:solidFill>
                </a:rPr>
                <a:t>Найдите на игровом поле 8 танков.</a:t>
              </a:r>
            </a:p>
          </p:txBody>
        </p:sp>
        <p:sp>
          <p:nvSpPr>
            <p:cNvPr id="80" name="Звезда: 5 точек 79">
              <a:extLst>
                <a:ext uri="{FF2B5EF4-FFF2-40B4-BE49-F238E27FC236}">
                  <a16:creationId xmlns:a16="http://schemas.microsoft.com/office/drawing/2014/main" id="{A4FF95E4-6E89-6871-9E0A-1FE9FB04EBDB}"/>
                </a:ext>
              </a:extLst>
            </p:cNvPr>
            <p:cNvSpPr/>
            <p:nvPr/>
          </p:nvSpPr>
          <p:spPr>
            <a:xfrm>
              <a:off x="1463040" y="1684421"/>
              <a:ext cx="847023" cy="789272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chemeClr val="bg1"/>
            </a:solidFill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chemeClr val="tx1"/>
                  </a:solidFill>
                </a:rPr>
                <a:t>1</a:t>
              </a:r>
              <a:endParaRPr lang="ru-RU" sz="2800" b="1" dirty="0">
                <a:solidFill>
                  <a:schemeClr val="tx1"/>
                </a:solidFill>
              </a:endParaRPr>
            </a:p>
          </p:txBody>
        </p:sp>
      </p:grpSp>
      <p:pic>
        <p:nvPicPr>
          <p:cNvPr id="41" name="Рисунок 40">
            <a:extLst>
              <a:ext uri="{FF2B5EF4-FFF2-40B4-BE49-F238E27FC236}">
                <a16:creationId xmlns:a16="http://schemas.microsoft.com/office/drawing/2014/main" id="{24C4AD3F-1A14-A494-C84F-D9A15BC33F73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0280" y="3254929"/>
            <a:ext cx="1724872" cy="3217178"/>
          </a:xfrm>
          <a:prstGeom prst="rect">
            <a:avLst/>
          </a:prstGeom>
        </p:spPr>
      </p:pic>
      <p:pic>
        <p:nvPicPr>
          <p:cNvPr id="42" name="Рисунок 41">
            <a:extLst>
              <a:ext uri="{FF2B5EF4-FFF2-40B4-BE49-F238E27FC236}">
                <a16:creationId xmlns:a16="http://schemas.microsoft.com/office/drawing/2014/main" id="{73411200-9167-B7CE-5A48-FA6EC6976F8C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3915" y="3608605"/>
            <a:ext cx="1416100" cy="2782506"/>
          </a:xfrm>
          <a:prstGeom prst="rect">
            <a:avLst/>
          </a:prstGeom>
        </p:spPr>
      </p:pic>
      <p:sp>
        <p:nvSpPr>
          <p:cNvPr id="4" name="TextBox 3">
            <a:hlinkClick r:id="" action="ppaction://hlinkshowjump?jump=nextslide" highlightClick="1">
              <a:snd r:embed="rId7" name="click.wav"/>
            </a:hlinkClick>
            <a:extLst>
              <a:ext uri="{FF2B5EF4-FFF2-40B4-BE49-F238E27FC236}">
                <a16:creationId xmlns:a16="http://schemas.microsoft.com/office/drawing/2014/main" id="{6DDD7D16-7848-B3D1-1A9E-441458C9BF97}"/>
              </a:ext>
            </a:extLst>
          </p:cNvPr>
          <p:cNvSpPr txBox="1"/>
          <p:nvPr/>
        </p:nvSpPr>
        <p:spPr>
          <a:xfrm>
            <a:off x="4641850" y="5876463"/>
            <a:ext cx="2908300" cy="649188"/>
          </a:xfrm>
          <a:prstGeom prst="round2DiagRect">
            <a:avLst>
              <a:gd name="adj1" fmla="val 0"/>
              <a:gd name="adj2" fmla="val 50000"/>
            </a:avLst>
          </a:prstGeom>
          <a:noFill/>
          <a:ln w="19050">
            <a:solidFill>
              <a:srgbClr val="1CA289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n>
                  <a:solidFill>
                    <a:schemeClr val="tx1"/>
                  </a:solidFill>
                </a:ln>
                <a:solidFill>
                  <a:srgbClr val="1CA289"/>
                </a:solidFill>
                <a:latin typeface="aMavickFont" panose="020F0802020204020204" pitchFamily="34" charset="0"/>
              </a:rPr>
              <a:t>Играть Дальше </a:t>
            </a:r>
          </a:p>
        </p:txBody>
      </p:sp>
      <p:sp>
        <p:nvSpPr>
          <p:cNvPr id="50" name="Прямоугольник 49">
            <a:extLst>
              <a:ext uri="{FF2B5EF4-FFF2-40B4-BE49-F238E27FC236}">
                <a16:creationId xmlns:a16="http://schemas.microsoft.com/office/drawing/2014/main" id="{0B9EDB18-37CA-2347-71D3-C549F6671C3C}"/>
              </a:ext>
            </a:extLst>
          </p:cNvPr>
          <p:cNvSpPr/>
          <p:nvPr/>
        </p:nvSpPr>
        <p:spPr>
          <a:xfrm>
            <a:off x="5112107" y="5028325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51" name="Рисунок 50">
            <a:extLst>
              <a:ext uri="{FF2B5EF4-FFF2-40B4-BE49-F238E27FC236}">
                <a16:creationId xmlns:a16="http://schemas.microsoft.com/office/drawing/2014/main" id="{47539E8F-4E62-DB76-AC7E-40C68F550BDF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38111" y="5053904"/>
            <a:ext cx="476479" cy="49374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</p:pic>
      <p:sp>
        <p:nvSpPr>
          <p:cNvPr id="52" name="Прямоугольник 51">
            <a:extLst>
              <a:ext uri="{FF2B5EF4-FFF2-40B4-BE49-F238E27FC236}">
                <a16:creationId xmlns:a16="http://schemas.microsoft.com/office/drawing/2014/main" id="{E9E4BE89-BFF5-DC77-4DBD-E54F52A6469D}"/>
              </a:ext>
            </a:extLst>
          </p:cNvPr>
          <p:cNvSpPr/>
          <p:nvPr/>
        </p:nvSpPr>
        <p:spPr>
          <a:xfrm>
            <a:off x="3534289" y="5028325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53" name="Рисунок 52">
            <a:extLst>
              <a:ext uri="{FF2B5EF4-FFF2-40B4-BE49-F238E27FC236}">
                <a16:creationId xmlns:a16="http://schemas.microsoft.com/office/drawing/2014/main" id="{EAB83832-3947-8340-0428-D31DE6532175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60293" y="5053904"/>
            <a:ext cx="476479" cy="49374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</p:pic>
      <p:sp>
        <p:nvSpPr>
          <p:cNvPr id="84" name="Прямоугольник 83">
            <a:extLst>
              <a:ext uri="{FF2B5EF4-FFF2-40B4-BE49-F238E27FC236}">
                <a16:creationId xmlns:a16="http://schemas.microsoft.com/office/drawing/2014/main" id="{5F09EBD6-B1A4-5B89-018C-F2CB9DB3F0B7}"/>
              </a:ext>
            </a:extLst>
          </p:cNvPr>
          <p:cNvSpPr/>
          <p:nvPr/>
        </p:nvSpPr>
        <p:spPr>
          <a:xfrm>
            <a:off x="4585987" y="5028325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85" name="Знак умножения 84">
            <a:extLst>
              <a:ext uri="{FF2B5EF4-FFF2-40B4-BE49-F238E27FC236}">
                <a16:creationId xmlns:a16="http://schemas.microsoft.com/office/drawing/2014/main" id="{40B915E7-30F0-4B70-4C55-58CE6C10D7C3}"/>
              </a:ext>
            </a:extLst>
          </p:cNvPr>
          <p:cNvSpPr/>
          <p:nvPr/>
        </p:nvSpPr>
        <p:spPr>
          <a:xfrm>
            <a:off x="4585987" y="5028325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6" name="Прямоугольник 85">
            <a:extLst>
              <a:ext uri="{FF2B5EF4-FFF2-40B4-BE49-F238E27FC236}">
                <a16:creationId xmlns:a16="http://schemas.microsoft.com/office/drawing/2014/main" id="{FA777FEE-6D6D-2656-CC1E-D50632B61294}"/>
              </a:ext>
            </a:extLst>
          </p:cNvPr>
          <p:cNvSpPr/>
          <p:nvPr/>
        </p:nvSpPr>
        <p:spPr>
          <a:xfrm>
            <a:off x="4061549" y="5028325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87" name="Знак умножения 86">
            <a:extLst>
              <a:ext uri="{FF2B5EF4-FFF2-40B4-BE49-F238E27FC236}">
                <a16:creationId xmlns:a16="http://schemas.microsoft.com/office/drawing/2014/main" id="{2652AC1C-32C5-5103-72CC-30CE5EC2DF67}"/>
              </a:ext>
            </a:extLst>
          </p:cNvPr>
          <p:cNvSpPr/>
          <p:nvPr/>
        </p:nvSpPr>
        <p:spPr>
          <a:xfrm>
            <a:off x="4061549" y="5028325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6885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3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5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7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1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5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1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7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1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9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1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1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1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5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1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1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1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5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1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9"/>
                  </p:tgtEl>
                </p:cond>
              </p:nextCondLst>
            </p:seq>
            <p:seq concurrent="1" nextAc="seek">
              <p:cTn id="147" restart="whenNotActive" fill="hold" evtFilter="cancelBubble" nodeType="interactiveSeq">
                <p:stCondLst>
                  <p:cond evt="onClick" delay="0">
                    <p:tgtEl>
                      <p:spTgt spid="1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8" fill="hold">
                      <p:stCondLst>
                        <p:cond delay="0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1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1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"/>
                  </p:tgtEl>
                </p:cond>
              </p:nextCondLst>
            </p:seq>
            <p:seq concurrent="1" nextAc="seek">
              <p:cTn id="157" restart="whenNotActive" fill="hold" evtFilter="cancelBubble" nodeType="interactiveSeq">
                <p:stCondLst>
                  <p:cond evt="onClick" delay="0">
                    <p:tgtEl>
                      <p:spTgt spid="1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8" fill="hold">
                      <p:stCondLst>
                        <p:cond delay="0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7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>
                      <p:stCondLst>
                        <p:cond delay="0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indefinit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67" dur="indefinite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100" grpId="0" animBg="1"/>
      <p:bldP spid="112" grpId="0" animBg="1"/>
      <p:bldP spid="106" grpId="0" animBg="1"/>
      <p:bldP spid="116" grpId="0" animBg="1"/>
      <p:bldP spid="33" grpId="0" animBg="1"/>
      <p:bldP spid="59" grpId="0" animBg="1"/>
      <p:bldP spid="61" grpId="0" animBg="1"/>
      <p:bldP spid="65" grpId="0" animBg="1"/>
      <p:bldP spid="69" grpId="0" animBg="1"/>
      <p:bldP spid="75" grpId="0" animBg="1"/>
      <p:bldP spid="102" grpId="0" animBg="1"/>
      <p:bldP spid="108" grpId="0" animBg="1"/>
      <p:bldP spid="110" grpId="0" animBg="1"/>
      <p:bldP spid="138" grpId="0" animBg="1"/>
      <p:bldP spid="4" grpId="0" animBg="1"/>
      <p:bldP spid="85" grpId="0" animBg="1"/>
      <p:bldP spid="8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Прямоугольник 104">
            <a:extLst>
              <a:ext uri="{FF2B5EF4-FFF2-40B4-BE49-F238E27FC236}">
                <a16:creationId xmlns:a16="http://schemas.microsoft.com/office/drawing/2014/main" id="{436129C4-30B2-4741-DFA9-00D5ABFD9E8E}"/>
              </a:ext>
            </a:extLst>
          </p:cNvPr>
          <p:cNvSpPr/>
          <p:nvPr/>
        </p:nvSpPr>
        <p:spPr>
          <a:xfrm>
            <a:off x="8618942" y="3370976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06" name="Знак умножения 105">
            <a:extLst>
              <a:ext uri="{FF2B5EF4-FFF2-40B4-BE49-F238E27FC236}">
                <a16:creationId xmlns:a16="http://schemas.microsoft.com/office/drawing/2014/main" id="{81BDE8C9-CE9A-04C5-9DCE-BD8FB108F9CE}"/>
              </a:ext>
            </a:extLst>
          </p:cNvPr>
          <p:cNvSpPr/>
          <p:nvPr/>
        </p:nvSpPr>
        <p:spPr>
          <a:xfrm>
            <a:off x="8618942" y="3370976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Прямоугольник 67">
            <a:extLst>
              <a:ext uri="{FF2B5EF4-FFF2-40B4-BE49-F238E27FC236}">
                <a16:creationId xmlns:a16="http://schemas.microsoft.com/office/drawing/2014/main" id="{6F1BBC56-1121-65E6-26D2-6229D9B4F133}"/>
              </a:ext>
            </a:extLst>
          </p:cNvPr>
          <p:cNvSpPr/>
          <p:nvPr/>
        </p:nvSpPr>
        <p:spPr>
          <a:xfrm>
            <a:off x="5103138" y="3925512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69" name="Знак умножения 68">
            <a:extLst>
              <a:ext uri="{FF2B5EF4-FFF2-40B4-BE49-F238E27FC236}">
                <a16:creationId xmlns:a16="http://schemas.microsoft.com/office/drawing/2014/main" id="{2E483CB4-A5B7-56FC-DE4C-95BB36FBC0A6}"/>
              </a:ext>
            </a:extLst>
          </p:cNvPr>
          <p:cNvSpPr/>
          <p:nvPr/>
        </p:nvSpPr>
        <p:spPr>
          <a:xfrm>
            <a:off x="5103138" y="3925512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>
            <a:extLst>
              <a:ext uri="{FF2B5EF4-FFF2-40B4-BE49-F238E27FC236}">
                <a16:creationId xmlns:a16="http://schemas.microsoft.com/office/drawing/2014/main" id="{3FE0F6F8-3C7E-D9A7-F43D-EA8454581BB8}"/>
              </a:ext>
            </a:extLst>
          </p:cNvPr>
          <p:cNvSpPr/>
          <p:nvPr/>
        </p:nvSpPr>
        <p:spPr>
          <a:xfrm>
            <a:off x="4057480" y="3925512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47" name="Рисунок 46">
            <a:extLst>
              <a:ext uri="{FF2B5EF4-FFF2-40B4-BE49-F238E27FC236}">
                <a16:creationId xmlns:a16="http://schemas.microsoft.com/office/drawing/2014/main" id="{70149CA3-AECE-8CC7-3E3A-EE5C41E52C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84639" y="3961724"/>
            <a:ext cx="476479" cy="49374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</p:pic>
      <p:sp>
        <p:nvSpPr>
          <p:cNvPr id="74" name="Прямоугольник 73">
            <a:extLst>
              <a:ext uri="{FF2B5EF4-FFF2-40B4-BE49-F238E27FC236}">
                <a16:creationId xmlns:a16="http://schemas.microsoft.com/office/drawing/2014/main" id="{E58D3E9E-9966-4FCE-85EB-B3B36C87F97A}"/>
              </a:ext>
            </a:extLst>
          </p:cNvPr>
          <p:cNvSpPr/>
          <p:nvPr/>
        </p:nvSpPr>
        <p:spPr>
          <a:xfrm>
            <a:off x="4583600" y="3925512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5" name="Знак умножения 74">
            <a:extLst>
              <a:ext uri="{FF2B5EF4-FFF2-40B4-BE49-F238E27FC236}">
                <a16:creationId xmlns:a16="http://schemas.microsoft.com/office/drawing/2014/main" id="{9348812D-6669-8983-61F7-22622A3B56A6}"/>
              </a:ext>
            </a:extLst>
          </p:cNvPr>
          <p:cNvSpPr/>
          <p:nvPr/>
        </p:nvSpPr>
        <p:spPr>
          <a:xfrm>
            <a:off x="4583600" y="3925512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9" name="Прямоугольник 98">
            <a:extLst>
              <a:ext uri="{FF2B5EF4-FFF2-40B4-BE49-F238E27FC236}">
                <a16:creationId xmlns:a16="http://schemas.microsoft.com/office/drawing/2014/main" id="{397D357F-BD8A-A0CC-277B-5CC9DC4D6BD4}"/>
              </a:ext>
            </a:extLst>
          </p:cNvPr>
          <p:cNvSpPr/>
          <p:nvPr/>
        </p:nvSpPr>
        <p:spPr>
          <a:xfrm>
            <a:off x="7564207" y="5032766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00" name="Знак умножения 99">
            <a:extLst>
              <a:ext uri="{FF2B5EF4-FFF2-40B4-BE49-F238E27FC236}">
                <a16:creationId xmlns:a16="http://schemas.microsoft.com/office/drawing/2014/main" id="{E56ABF99-2753-F18D-ED55-9A9905907B8D}"/>
              </a:ext>
            </a:extLst>
          </p:cNvPr>
          <p:cNvSpPr/>
          <p:nvPr/>
        </p:nvSpPr>
        <p:spPr>
          <a:xfrm>
            <a:off x="7564207" y="5032766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1" name="Прямоугольник 120">
            <a:extLst>
              <a:ext uri="{FF2B5EF4-FFF2-40B4-BE49-F238E27FC236}">
                <a16:creationId xmlns:a16="http://schemas.microsoft.com/office/drawing/2014/main" id="{BBE8FE07-56DB-8354-B6CF-6C25CB08F8B4}"/>
              </a:ext>
            </a:extLst>
          </p:cNvPr>
          <p:cNvSpPr/>
          <p:nvPr/>
        </p:nvSpPr>
        <p:spPr>
          <a:xfrm>
            <a:off x="7043705" y="3370976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22" name="Рисунок 121">
            <a:extLst>
              <a:ext uri="{FF2B5EF4-FFF2-40B4-BE49-F238E27FC236}">
                <a16:creationId xmlns:a16="http://schemas.microsoft.com/office/drawing/2014/main" id="{2B57D63E-6D31-1B98-DAF8-1F327F8F75E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7068872" y="3429699"/>
            <a:ext cx="476407" cy="43080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9BE2AD9-3650-7493-6469-E2C84A03367B}"/>
              </a:ext>
            </a:extLst>
          </p:cNvPr>
          <p:cNvSpPr txBox="1"/>
          <p:nvPr/>
        </p:nvSpPr>
        <p:spPr>
          <a:xfrm>
            <a:off x="2771207" y="2045024"/>
            <a:ext cx="30983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ln>
                  <a:solidFill>
                    <a:schemeClr val="tx1"/>
                  </a:solidFill>
                </a:ln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aMavickFont" panose="020F0802020204020204" pitchFamily="34" charset="0"/>
              </a:rPr>
              <a:t>1 команда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31C98B6-EB7B-5A77-B0A6-A577D9DCC302}"/>
              </a:ext>
            </a:extLst>
          </p:cNvPr>
          <p:cNvSpPr txBox="1"/>
          <p:nvPr/>
        </p:nvSpPr>
        <p:spPr>
          <a:xfrm>
            <a:off x="6282830" y="2045025"/>
            <a:ext cx="30983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ln>
                  <a:solidFill>
                    <a:schemeClr val="tx1"/>
                  </a:solidFill>
                </a:ln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aMavickFont" panose="020F0802020204020204" pitchFamily="34" charset="0"/>
              </a:rPr>
              <a:t>2 команда</a:t>
            </a:r>
          </a:p>
        </p:txBody>
      </p:sp>
      <p:grpSp>
        <p:nvGrpSpPr>
          <p:cNvPr id="17" name="Группа 16">
            <a:extLst>
              <a:ext uri="{FF2B5EF4-FFF2-40B4-BE49-F238E27FC236}">
                <a16:creationId xmlns:a16="http://schemas.microsoft.com/office/drawing/2014/main" id="{731F1EB3-3DEA-8EED-48CB-E667B5363E78}"/>
              </a:ext>
            </a:extLst>
          </p:cNvPr>
          <p:cNvGrpSpPr/>
          <p:nvPr/>
        </p:nvGrpSpPr>
        <p:grpSpPr>
          <a:xfrm>
            <a:off x="3010907" y="2815559"/>
            <a:ext cx="2618909" cy="2768085"/>
            <a:chOff x="1109708" y="1976216"/>
            <a:chExt cx="2618909" cy="2768085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3" name="Прямоугольник 2">
              <a:extLst>
                <a:ext uri="{FF2B5EF4-FFF2-40B4-BE49-F238E27FC236}">
                  <a16:creationId xmlns:a16="http://schemas.microsoft.com/office/drawing/2014/main" id="{7BF7F41C-1EEC-678A-BA8E-80BA20FD6298}"/>
                </a:ext>
              </a:extLst>
            </p:cNvPr>
            <p:cNvSpPr/>
            <p:nvPr/>
          </p:nvSpPr>
          <p:spPr>
            <a:xfrm>
              <a:off x="1109708" y="1976216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7" name="Прямоугольник 6">
              <a:extLst>
                <a:ext uri="{FF2B5EF4-FFF2-40B4-BE49-F238E27FC236}">
                  <a16:creationId xmlns:a16="http://schemas.microsoft.com/office/drawing/2014/main" id="{E11255BB-53E6-1E51-60C2-665CDC90CD63}"/>
                </a:ext>
              </a:extLst>
            </p:cNvPr>
            <p:cNvSpPr/>
            <p:nvPr/>
          </p:nvSpPr>
          <p:spPr>
            <a:xfrm>
              <a:off x="1633488" y="1976216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А</a:t>
              </a:r>
            </a:p>
          </p:txBody>
        </p:sp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id="{6711860F-1236-56FB-11F0-608DEC09518B}"/>
                </a:ext>
              </a:extLst>
            </p:cNvPr>
            <p:cNvSpPr/>
            <p:nvPr/>
          </p:nvSpPr>
          <p:spPr>
            <a:xfrm>
              <a:off x="2157271" y="1976216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Б</a:t>
              </a:r>
            </a:p>
          </p:txBody>
        </p:sp>
        <p:sp>
          <p:nvSpPr>
            <p:cNvPr id="9" name="Прямоугольник 8">
              <a:extLst>
                <a:ext uri="{FF2B5EF4-FFF2-40B4-BE49-F238E27FC236}">
                  <a16:creationId xmlns:a16="http://schemas.microsoft.com/office/drawing/2014/main" id="{12421A8C-4612-0BB2-40E5-48CF4143807D}"/>
                </a:ext>
              </a:extLst>
            </p:cNvPr>
            <p:cNvSpPr/>
            <p:nvPr/>
          </p:nvSpPr>
          <p:spPr>
            <a:xfrm>
              <a:off x="2681051" y="1976216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В</a:t>
              </a:r>
            </a:p>
          </p:txBody>
        </p:sp>
        <p:sp>
          <p:nvSpPr>
            <p:cNvPr id="10" name="Прямоугольник 9">
              <a:extLst>
                <a:ext uri="{FF2B5EF4-FFF2-40B4-BE49-F238E27FC236}">
                  <a16:creationId xmlns:a16="http://schemas.microsoft.com/office/drawing/2014/main" id="{A1A39177-4AEA-F2BF-48C8-F0BE3B9FBB62}"/>
                </a:ext>
              </a:extLst>
            </p:cNvPr>
            <p:cNvSpPr/>
            <p:nvPr/>
          </p:nvSpPr>
          <p:spPr>
            <a:xfrm>
              <a:off x="3204834" y="1976216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Г</a:t>
              </a:r>
            </a:p>
          </p:txBody>
        </p:sp>
        <p:sp>
          <p:nvSpPr>
            <p:cNvPr id="12" name="Прямоугольник 11">
              <a:extLst>
                <a:ext uri="{FF2B5EF4-FFF2-40B4-BE49-F238E27FC236}">
                  <a16:creationId xmlns:a16="http://schemas.microsoft.com/office/drawing/2014/main" id="{E1D2176D-9872-66B2-62E0-AA8E05A977F4}"/>
                </a:ext>
              </a:extLst>
            </p:cNvPr>
            <p:cNvSpPr/>
            <p:nvPr/>
          </p:nvSpPr>
          <p:spPr>
            <a:xfrm>
              <a:off x="1109708" y="2530136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13" name="Прямоугольник 12">
              <a:extLst>
                <a:ext uri="{FF2B5EF4-FFF2-40B4-BE49-F238E27FC236}">
                  <a16:creationId xmlns:a16="http://schemas.microsoft.com/office/drawing/2014/main" id="{516632BF-B930-F101-E0ED-247B5062587A}"/>
                </a:ext>
              </a:extLst>
            </p:cNvPr>
            <p:cNvSpPr/>
            <p:nvPr/>
          </p:nvSpPr>
          <p:spPr>
            <a:xfrm>
              <a:off x="1109708" y="3084056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2</a:t>
              </a:r>
            </a:p>
          </p:txBody>
        </p:sp>
        <p:sp>
          <p:nvSpPr>
            <p:cNvPr id="14" name="Прямоугольник 13">
              <a:extLst>
                <a:ext uri="{FF2B5EF4-FFF2-40B4-BE49-F238E27FC236}">
                  <a16:creationId xmlns:a16="http://schemas.microsoft.com/office/drawing/2014/main" id="{8EF089F0-1023-ADBA-71C8-0AA10B626362}"/>
                </a:ext>
              </a:extLst>
            </p:cNvPr>
            <p:cNvSpPr/>
            <p:nvPr/>
          </p:nvSpPr>
          <p:spPr>
            <a:xfrm>
              <a:off x="1109708" y="3636461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3</a:t>
              </a:r>
            </a:p>
          </p:txBody>
        </p:sp>
        <p:sp>
          <p:nvSpPr>
            <p:cNvPr id="15" name="Прямоугольник 14">
              <a:extLst>
                <a:ext uri="{FF2B5EF4-FFF2-40B4-BE49-F238E27FC236}">
                  <a16:creationId xmlns:a16="http://schemas.microsoft.com/office/drawing/2014/main" id="{9298710A-5467-5263-F453-4F89FA41285A}"/>
                </a:ext>
              </a:extLst>
            </p:cNvPr>
            <p:cNvSpPr/>
            <p:nvPr/>
          </p:nvSpPr>
          <p:spPr>
            <a:xfrm>
              <a:off x="1109708" y="4190381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4</a:t>
              </a:r>
            </a:p>
          </p:txBody>
        </p:sp>
      </p:grpSp>
      <p:grpSp>
        <p:nvGrpSpPr>
          <p:cNvPr id="18" name="Группа 17">
            <a:extLst>
              <a:ext uri="{FF2B5EF4-FFF2-40B4-BE49-F238E27FC236}">
                <a16:creationId xmlns:a16="http://schemas.microsoft.com/office/drawing/2014/main" id="{1512C2A4-E2AE-09ED-E578-07C1B79F0E18}"/>
              </a:ext>
            </a:extLst>
          </p:cNvPr>
          <p:cNvGrpSpPr/>
          <p:nvPr/>
        </p:nvGrpSpPr>
        <p:grpSpPr>
          <a:xfrm>
            <a:off x="6516926" y="2818611"/>
            <a:ext cx="2618909" cy="2768085"/>
            <a:chOff x="1109708" y="1976216"/>
            <a:chExt cx="2618909" cy="2768085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19" name="Прямоугольник 18">
              <a:extLst>
                <a:ext uri="{FF2B5EF4-FFF2-40B4-BE49-F238E27FC236}">
                  <a16:creationId xmlns:a16="http://schemas.microsoft.com/office/drawing/2014/main" id="{EDB011A9-8219-3D89-9C6C-95E160BEED89}"/>
                </a:ext>
              </a:extLst>
            </p:cNvPr>
            <p:cNvSpPr/>
            <p:nvPr/>
          </p:nvSpPr>
          <p:spPr>
            <a:xfrm>
              <a:off x="1109708" y="1976216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>
                <a:solidFill>
                  <a:schemeClr val="tx1"/>
                </a:solidFill>
              </a:endParaRPr>
            </a:p>
          </p:txBody>
        </p:sp>
        <p:sp>
          <p:nvSpPr>
            <p:cNvPr id="20" name="Прямоугольник 19">
              <a:extLst>
                <a:ext uri="{FF2B5EF4-FFF2-40B4-BE49-F238E27FC236}">
                  <a16:creationId xmlns:a16="http://schemas.microsoft.com/office/drawing/2014/main" id="{1598C807-713D-AF05-8D58-9D3535F5A4B8}"/>
                </a:ext>
              </a:extLst>
            </p:cNvPr>
            <p:cNvSpPr/>
            <p:nvPr/>
          </p:nvSpPr>
          <p:spPr>
            <a:xfrm>
              <a:off x="1633488" y="1976216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А</a:t>
              </a:r>
            </a:p>
          </p:txBody>
        </p:sp>
        <p:sp>
          <p:nvSpPr>
            <p:cNvPr id="21" name="Прямоугольник 20">
              <a:extLst>
                <a:ext uri="{FF2B5EF4-FFF2-40B4-BE49-F238E27FC236}">
                  <a16:creationId xmlns:a16="http://schemas.microsoft.com/office/drawing/2014/main" id="{E0AFF856-2AE3-17AB-670F-C2C35E46F2C0}"/>
                </a:ext>
              </a:extLst>
            </p:cNvPr>
            <p:cNvSpPr/>
            <p:nvPr/>
          </p:nvSpPr>
          <p:spPr>
            <a:xfrm>
              <a:off x="2157271" y="1976216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Б</a:t>
              </a:r>
            </a:p>
          </p:txBody>
        </p:sp>
        <p:sp>
          <p:nvSpPr>
            <p:cNvPr id="22" name="Прямоугольник 21">
              <a:extLst>
                <a:ext uri="{FF2B5EF4-FFF2-40B4-BE49-F238E27FC236}">
                  <a16:creationId xmlns:a16="http://schemas.microsoft.com/office/drawing/2014/main" id="{789E98C8-384A-F7F2-0CCE-8AF05F56D0CD}"/>
                </a:ext>
              </a:extLst>
            </p:cNvPr>
            <p:cNvSpPr/>
            <p:nvPr/>
          </p:nvSpPr>
          <p:spPr>
            <a:xfrm>
              <a:off x="2681051" y="1976216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В</a:t>
              </a:r>
            </a:p>
          </p:txBody>
        </p:sp>
        <p:sp>
          <p:nvSpPr>
            <p:cNvPr id="23" name="Прямоугольник 22">
              <a:extLst>
                <a:ext uri="{FF2B5EF4-FFF2-40B4-BE49-F238E27FC236}">
                  <a16:creationId xmlns:a16="http://schemas.microsoft.com/office/drawing/2014/main" id="{8C934EFE-605A-537A-32CC-16A58F786949}"/>
                </a:ext>
              </a:extLst>
            </p:cNvPr>
            <p:cNvSpPr/>
            <p:nvPr/>
          </p:nvSpPr>
          <p:spPr>
            <a:xfrm>
              <a:off x="3204834" y="1976216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Г</a:t>
              </a:r>
            </a:p>
          </p:txBody>
        </p:sp>
        <p:sp>
          <p:nvSpPr>
            <p:cNvPr id="25" name="Прямоугольник 24">
              <a:extLst>
                <a:ext uri="{FF2B5EF4-FFF2-40B4-BE49-F238E27FC236}">
                  <a16:creationId xmlns:a16="http://schemas.microsoft.com/office/drawing/2014/main" id="{66635E7B-3B82-A909-41EF-1601D4F84CAE}"/>
                </a:ext>
              </a:extLst>
            </p:cNvPr>
            <p:cNvSpPr/>
            <p:nvPr/>
          </p:nvSpPr>
          <p:spPr>
            <a:xfrm>
              <a:off x="1109708" y="2530136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26" name="Прямоугольник 25">
              <a:extLst>
                <a:ext uri="{FF2B5EF4-FFF2-40B4-BE49-F238E27FC236}">
                  <a16:creationId xmlns:a16="http://schemas.microsoft.com/office/drawing/2014/main" id="{6DE93FD5-523A-52DC-0227-A8D0D8370BBA}"/>
                </a:ext>
              </a:extLst>
            </p:cNvPr>
            <p:cNvSpPr/>
            <p:nvPr/>
          </p:nvSpPr>
          <p:spPr>
            <a:xfrm>
              <a:off x="1109708" y="3084056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2</a:t>
              </a:r>
            </a:p>
          </p:txBody>
        </p:sp>
        <p:sp>
          <p:nvSpPr>
            <p:cNvPr id="27" name="Прямоугольник 26">
              <a:extLst>
                <a:ext uri="{FF2B5EF4-FFF2-40B4-BE49-F238E27FC236}">
                  <a16:creationId xmlns:a16="http://schemas.microsoft.com/office/drawing/2014/main" id="{3B5E9B3C-FA1C-5161-7656-449AAA88307E}"/>
                </a:ext>
              </a:extLst>
            </p:cNvPr>
            <p:cNvSpPr/>
            <p:nvPr/>
          </p:nvSpPr>
          <p:spPr>
            <a:xfrm>
              <a:off x="1109708" y="3636461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3</a:t>
              </a:r>
            </a:p>
          </p:txBody>
        </p:sp>
        <p:sp>
          <p:nvSpPr>
            <p:cNvPr id="28" name="Прямоугольник 27">
              <a:extLst>
                <a:ext uri="{FF2B5EF4-FFF2-40B4-BE49-F238E27FC236}">
                  <a16:creationId xmlns:a16="http://schemas.microsoft.com/office/drawing/2014/main" id="{31BDCA88-21B3-F8DF-2640-B8E7BBEDD2D2}"/>
                </a:ext>
              </a:extLst>
            </p:cNvPr>
            <p:cNvSpPr/>
            <p:nvPr/>
          </p:nvSpPr>
          <p:spPr>
            <a:xfrm>
              <a:off x="1109708" y="4190381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4</a:t>
              </a:r>
            </a:p>
          </p:txBody>
        </p:sp>
      </p:grp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id="{76EE3101-5F5E-B870-2B46-28FF0E21D634}"/>
              </a:ext>
            </a:extLst>
          </p:cNvPr>
          <p:cNvSpPr/>
          <p:nvPr/>
        </p:nvSpPr>
        <p:spPr>
          <a:xfrm>
            <a:off x="4057480" y="5026754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33" name="Знак умножения 32">
            <a:extLst>
              <a:ext uri="{FF2B5EF4-FFF2-40B4-BE49-F238E27FC236}">
                <a16:creationId xmlns:a16="http://schemas.microsoft.com/office/drawing/2014/main" id="{F6B24C7B-272A-4C3F-1274-8E8D657307F9}"/>
              </a:ext>
            </a:extLst>
          </p:cNvPr>
          <p:cNvSpPr/>
          <p:nvPr/>
        </p:nvSpPr>
        <p:spPr>
          <a:xfrm>
            <a:off x="4057480" y="5026754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>
            <a:extLst>
              <a:ext uri="{FF2B5EF4-FFF2-40B4-BE49-F238E27FC236}">
                <a16:creationId xmlns:a16="http://schemas.microsoft.com/office/drawing/2014/main" id="{AF9D2057-AEB6-6B16-4F08-F28FC748F1E0}"/>
              </a:ext>
            </a:extLst>
          </p:cNvPr>
          <p:cNvSpPr/>
          <p:nvPr/>
        </p:nvSpPr>
        <p:spPr>
          <a:xfrm>
            <a:off x="5103138" y="3370335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39" name="Рисунок 38">
            <a:extLst>
              <a:ext uri="{FF2B5EF4-FFF2-40B4-BE49-F238E27FC236}">
                <a16:creationId xmlns:a16="http://schemas.microsoft.com/office/drawing/2014/main" id="{32EBC44F-D2CF-3AC6-ADDE-25C243F3EC0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30297" y="3406547"/>
            <a:ext cx="476479" cy="49374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</p:pic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B202B07F-55FE-9547-3E30-5A4CC37952E3}"/>
              </a:ext>
            </a:extLst>
          </p:cNvPr>
          <p:cNvSpPr/>
          <p:nvPr/>
        </p:nvSpPr>
        <p:spPr>
          <a:xfrm>
            <a:off x="3533042" y="3370335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49" name="Рисунок 48">
            <a:extLst>
              <a:ext uri="{FF2B5EF4-FFF2-40B4-BE49-F238E27FC236}">
                <a16:creationId xmlns:a16="http://schemas.microsoft.com/office/drawing/2014/main" id="{6C34100C-884B-37EC-5AEE-48349C2F55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60201" y="3406547"/>
            <a:ext cx="476479" cy="49374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</p:pic>
      <p:sp>
        <p:nvSpPr>
          <p:cNvPr id="50" name="Прямоугольник 49">
            <a:extLst>
              <a:ext uri="{FF2B5EF4-FFF2-40B4-BE49-F238E27FC236}">
                <a16:creationId xmlns:a16="http://schemas.microsoft.com/office/drawing/2014/main" id="{0B9EDB18-37CA-2347-71D3-C549F6671C3C}"/>
              </a:ext>
            </a:extLst>
          </p:cNvPr>
          <p:cNvSpPr/>
          <p:nvPr/>
        </p:nvSpPr>
        <p:spPr>
          <a:xfrm>
            <a:off x="4583600" y="4477615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51" name="Рисунок 50">
            <a:extLst>
              <a:ext uri="{FF2B5EF4-FFF2-40B4-BE49-F238E27FC236}">
                <a16:creationId xmlns:a16="http://schemas.microsoft.com/office/drawing/2014/main" id="{47539E8F-4E62-DB76-AC7E-40C68F550B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10759" y="4513827"/>
            <a:ext cx="476479" cy="49374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</p:pic>
      <p:sp>
        <p:nvSpPr>
          <p:cNvPr id="52" name="Прямоугольник 51">
            <a:extLst>
              <a:ext uri="{FF2B5EF4-FFF2-40B4-BE49-F238E27FC236}">
                <a16:creationId xmlns:a16="http://schemas.microsoft.com/office/drawing/2014/main" id="{E9E4BE89-BFF5-DC77-4DBD-E54F52A6469D}"/>
              </a:ext>
            </a:extLst>
          </p:cNvPr>
          <p:cNvSpPr/>
          <p:nvPr/>
        </p:nvSpPr>
        <p:spPr>
          <a:xfrm>
            <a:off x="5103138" y="5026754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53" name="Рисунок 52">
            <a:extLst>
              <a:ext uri="{FF2B5EF4-FFF2-40B4-BE49-F238E27FC236}">
                <a16:creationId xmlns:a16="http://schemas.microsoft.com/office/drawing/2014/main" id="{EAB83832-3947-8340-0428-D31DE653217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30297" y="5062966"/>
            <a:ext cx="476479" cy="49374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</p:pic>
      <p:sp>
        <p:nvSpPr>
          <p:cNvPr id="54" name="Прямоугольник 53">
            <a:extLst>
              <a:ext uri="{FF2B5EF4-FFF2-40B4-BE49-F238E27FC236}">
                <a16:creationId xmlns:a16="http://schemas.microsoft.com/office/drawing/2014/main" id="{7F9C050E-4C46-4F0C-2DF0-7CB610539509}"/>
              </a:ext>
            </a:extLst>
          </p:cNvPr>
          <p:cNvSpPr/>
          <p:nvPr/>
        </p:nvSpPr>
        <p:spPr>
          <a:xfrm>
            <a:off x="4057480" y="3370335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55" name="Рисунок 54">
            <a:extLst>
              <a:ext uri="{FF2B5EF4-FFF2-40B4-BE49-F238E27FC236}">
                <a16:creationId xmlns:a16="http://schemas.microsoft.com/office/drawing/2014/main" id="{C41882FB-20CA-9C63-AFAA-C0611D9BB9D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84639" y="3406547"/>
            <a:ext cx="476479" cy="49374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</p:pic>
      <p:sp>
        <p:nvSpPr>
          <p:cNvPr id="56" name="Прямоугольник 55">
            <a:extLst>
              <a:ext uri="{FF2B5EF4-FFF2-40B4-BE49-F238E27FC236}">
                <a16:creationId xmlns:a16="http://schemas.microsoft.com/office/drawing/2014/main" id="{DF880E84-C62A-CECE-B551-A6E87F4244EF}"/>
              </a:ext>
            </a:extLst>
          </p:cNvPr>
          <p:cNvSpPr/>
          <p:nvPr/>
        </p:nvSpPr>
        <p:spPr>
          <a:xfrm>
            <a:off x="5103138" y="4477615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57" name="Рисунок 56">
            <a:extLst>
              <a:ext uri="{FF2B5EF4-FFF2-40B4-BE49-F238E27FC236}">
                <a16:creationId xmlns:a16="http://schemas.microsoft.com/office/drawing/2014/main" id="{0BEBB7EA-36E6-E29E-F5F0-35040D9E34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30297" y="4513827"/>
            <a:ext cx="476479" cy="49374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</p:pic>
      <p:sp>
        <p:nvSpPr>
          <p:cNvPr id="58" name="Прямоугольник 57">
            <a:extLst>
              <a:ext uri="{FF2B5EF4-FFF2-40B4-BE49-F238E27FC236}">
                <a16:creationId xmlns:a16="http://schemas.microsoft.com/office/drawing/2014/main" id="{4FF08EDC-D40A-CF05-1EAF-F60F8419B0A2}"/>
              </a:ext>
            </a:extLst>
          </p:cNvPr>
          <p:cNvSpPr/>
          <p:nvPr/>
        </p:nvSpPr>
        <p:spPr>
          <a:xfrm>
            <a:off x="4583600" y="5026754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59" name="Знак умножения 58">
            <a:extLst>
              <a:ext uri="{FF2B5EF4-FFF2-40B4-BE49-F238E27FC236}">
                <a16:creationId xmlns:a16="http://schemas.microsoft.com/office/drawing/2014/main" id="{8F440BC1-2850-53AB-1AD6-F7D1F5FD2C0A}"/>
              </a:ext>
            </a:extLst>
          </p:cNvPr>
          <p:cNvSpPr/>
          <p:nvPr/>
        </p:nvSpPr>
        <p:spPr>
          <a:xfrm>
            <a:off x="4583600" y="5026754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Прямоугольник 59">
            <a:extLst>
              <a:ext uri="{FF2B5EF4-FFF2-40B4-BE49-F238E27FC236}">
                <a16:creationId xmlns:a16="http://schemas.microsoft.com/office/drawing/2014/main" id="{CBDFC9CB-E039-0673-B60C-122BDBB06800}"/>
              </a:ext>
            </a:extLst>
          </p:cNvPr>
          <p:cNvSpPr/>
          <p:nvPr/>
        </p:nvSpPr>
        <p:spPr>
          <a:xfrm>
            <a:off x="3533042" y="5026754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61" name="Знак умножения 60">
            <a:extLst>
              <a:ext uri="{FF2B5EF4-FFF2-40B4-BE49-F238E27FC236}">
                <a16:creationId xmlns:a16="http://schemas.microsoft.com/office/drawing/2014/main" id="{BA4E9FF1-5DAA-E214-DCF3-3637E1773DDA}"/>
              </a:ext>
            </a:extLst>
          </p:cNvPr>
          <p:cNvSpPr/>
          <p:nvPr/>
        </p:nvSpPr>
        <p:spPr>
          <a:xfrm>
            <a:off x="3533042" y="5026754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Прямоугольник 63">
            <a:extLst>
              <a:ext uri="{FF2B5EF4-FFF2-40B4-BE49-F238E27FC236}">
                <a16:creationId xmlns:a16="http://schemas.microsoft.com/office/drawing/2014/main" id="{906E9CD7-FEAA-ECA0-028E-E50DE33ABD14}"/>
              </a:ext>
            </a:extLst>
          </p:cNvPr>
          <p:cNvSpPr/>
          <p:nvPr/>
        </p:nvSpPr>
        <p:spPr>
          <a:xfrm>
            <a:off x="4583600" y="3370335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65" name="Знак умножения 64">
            <a:extLst>
              <a:ext uri="{FF2B5EF4-FFF2-40B4-BE49-F238E27FC236}">
                <a16:creationId xmlns:a16="http://schemas.microsoft.com/office/drawing/2014/main" id="{D07B33B9-78A4-878B-ADAC-23FC6D9B47B4}"/>
              </a:ext>
            </a:extLst>
          </p:cNvPr>
          <p:cNvSpPr/>
          <p:nvPr/>
        </p:nvSpPr>
        <p:spPr>
          <a:xfrm>
            <a:off x="4583600" y="3370335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Прямоугольник 77">
            <a:extLst>
              <a:ext uri="{FF2B5EF4-FFF2-40B4-BE49-F238E27FC236}">
                <a16:creationId xmlns:a16="http://schemas.microsoft.com/office/drawing/2014/main" id="{CCA673E1-9566-74F7-6531-2059951C4E1E}"/>
              </a:ext>
            </a:extLst>
          </p:cNvPr>
          <p:cNvSpPr/>
          <p:nvPr/>
        </p:nvSpPr>
        <p:spPr>
          <a:xfrm>
            <a:off x="3533042" y="3925512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79" name="Рисунок 78">
            <a:extLst>
              <a:ext uri="{FF2B5EF4-FFF2-40B4-BE49-F238E27FC236}">
                <a16:creationId xmlns:a16="http://schemas.microsoft.com/office/drawing/2014/main" id="{B540415B-24EE-E28F-2A6F-0207799E8A7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60201" y="3961724"/>
            <a:ext cx="476479" cy="49374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</p:pic>
      <p:sp>
        <p:nvSpPr>
          <p:cNvPr id="84" name="Прямоугольник 83">
            <a:extLst>
              <a:ext uri="{FF2B5EF4-FFF2-40B4-BE49-F238E27FC236}">
                <a16:creationId xmlns:a16="http://schemas.microsoft.com/office/drawing/2014/main" id="{5F09EBD6-B1A4-5B89-018C-F2CB9DB3F0B7}"/>
              </a:ext>
            </a:extLst>
          </p:cNvPr>
          <p:cNvSpPr/>
          <p:nvPr/>
        </p:nvSpPr>
        <p:spPr>
          <a:xfrm>
            <a:off x="4057480" y="4477615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85" name="Знак умножения 84">
            <a:extLst>
              <a:ext uri="{FF2B5EF4-FFF2-40B4-BE49-F238E27FC236}">
                <a16:creationId xmlns:a16="http://schemas.microsoft.com/office/drawing/2014/main" id="{40B915E7-30F0-4B70-4C55-58CE6C10D7C3}"/>
              </a:ext>
            </a:extLst>
          </p:cNvPr>
          <p:cNvSpPr/>
          <p:nvPr/>
        </p:nvSpPr>
        <p:spPr>
          <a:xfrm>
            <a:off x="4057480" y="4477615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6" name="Прямоугольник 85">
            <a:extLst>
              <a:ext uri="{FF2B5EF4-FFF2-40B4-BE49-F238E27FC236}">
                <a16:creationId xmlns:a16="http://schemas.microsoft.com/office/drawing/2014/main" id="{FA777FEE-6D6D-2656-CC1E-D50632B61294}"/>
              </a:ext>
            </a:extLst>
          </p:cNvPr>
          <p:cNvSpPr/>
          <p:nvPr/>
        </p:nvSpPr>
        <p:spPr>
          <a:xfrm>
            <a:off x="3533042" y="4477615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87" name="Знак умножения 86">
            <a:extLst>
              <a:ext uri="{FF2B5EF4-FFF2-40B4-BE49-F238E27FC236}">
                <a16:creationId xmlns:a16="http://schemas.microsoft.com/office/drawing/2014/main" id="{2652AC1C-32C5-5103-72CC-30CE5EC2DF67}"/>
              </a:ext>
            </a:extLst>
          </p:cNvPr>
          <p:cNvSpPr/>
          <p:nvPr/>
        </p:nvSpPr>
        <p:spPr>
          <a:xfrm>
            <a:off x="3533042" y="4477615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3" name="Прямоугольник 92">
            <a:extLst>
              <a:ext uri="{FF2B5EF4-FFF2-40B4-BE49-F238E27FC236}">
                <a16:creationId xmlns:a16="http://schemas.microsoft.com/office/drawing/2014/main" id="{51D5C2B8-1810-9B27-F803-29528E3CDABA}"/>
              </a:ext>
            </a:extLst>
          </p:cNvPr>
          <p:cNvSpPr/>
          <p:nvPr/>
        </p:nvSpPr>
        <p:spPr>
          <a:xfrm>
            <a:off x="8618942" y="5032766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94" name="Рисунок 93">
            <a:extLst>
              <a:ext uri="{FF2B5EF4-FFF2-40B4-BE49-F238E27FC236}">
                <a16:creationId xmlns:a16="http://schemas.microsoft.com/office/drawing/2014/main" id="{04E4EFA9-72C9-213E-FCEC-CEA770AE155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8644109" y="5091489"/>
            <a:ext cx="476407" cy="43080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</p:pic>
      <p:sp>
        <p:nvSpPr>
          <p:cNvPr id="95" name="Прямоугольник 94">
            <a:extLst>
              <a:ext uri="{FF2B5EF4-FFF2-40B4-BE49-F238E27FC236}">
                <a16:creationId xmlns:a16="http://schemas.microsoft.com/office/drawing/2014/main" id="{DA381C25-897C-DFDF-B442-6BBDDB0C27C6}"/>
              </a:ext>
            </a:extLst>
          </p:cNvPr>
          <p:cNvSpPr/>
          <p:nvPr/>
        </p:nvSpPr>
        <p:spPr>
          <a:xfrm>
            <a:off x="8088169" y="3370976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96" name="Рисунок 95">
            <a:extLst>
              <a:ext uri="{FF2B5EF4-FFF2-40B4-BE49-F238E27FC236}">
                <a16:creationId xmlns:a16="http://schemas.microsoft.com/office/drawing/2014/main" id="{CFBFB570-8363-6362-E368-85A27E53765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8113336" y="3429699"/>
            <a:ext cx="476407" cy="43080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</p:pic>
      <p:sp>
        <p:nvSpPr>
          <p:cNvPr id="101" name="Прямоугольник 100">
            <a:extLst>
              <a:ext uri="{FF2B5EF4-FFF2-40B4-BE49-F238E27FC236}">
                <a16:creationId xmlns:a16="http://schemas.microsoft.com/office/drawing/2014/main" id="{274E7E66-2E14-C0CF-073C-1839F435565D}"/>
              </a:ext>
            </a:extLst>
          </p:cNvPr>
          <p:cNvSpPr/>
          <p:nvPr/>
        </p:nvSpPr>
        <p:spPr>
          <a:xfrm>
            <a:off x="8088169" y="5032766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02" name="Знак умножения 101">
            <a:extLst>
              <a:ext uri="{FF2B5EF4-FFF2-40B4-BE49-F238E27FC236}">
                <a16:creationId xmlns:a16="http://schemas.microsoft.com/office/drawing/2014/main" id="{BEFE721D-A695-44EC-BB1C-57E10608BBBF}"/>
              </a:ext>
            </a:extLst>
          </p:cNvPr>
          <p:cNvSpPr/>
          <p:nvPr/>
        </p:nvSpPr>
        <p:spPr>
          <a:xfrm>
            <a:off x="8088169" y="5032766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7" name="Прямоугольник 106">
            <a:extLst>
              <a:ext uri="{FF2B5EF4-FFF2-40B4-BE49-F238E27FC236}">
                <a16:creationId xmlns:a16="http://schemas.microsoft.com/office/drawing/2014/main" id="{EE665480-FB63-1191-9835-97DC009FFE53}"/>
              </a:ext>
            </a:extLst>
          </p:cNvPr>
          <p:cNvSpPr/>
          <p:nvPr/>
        </p:nvSpPr>
        <p:spPr>
          <a:xfrm>
            <a:off x="7564207" y="3370976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08" name="Знак умножения 107">
            <a:extLst>
              <a:ext uri="{FF2B5EF4-FFF2-40B4-BE49-F238E27FC236}">
                <a16:creationId xmlns:a16="http://schemas.microsoft.com/office/drawing/2014/main" id="{9B3C68E5-D4D3-8E0B-9A96-DBEAB03AC2FC}"/>
              </a:ext>
            </a:extLst>
          </p:cNvPr>
          <p:cNvSpPr/>
          <p:nvPr/>
        </p:nvSpPr>
        <p:spPr>
          <a:xfrm>
            <a:off x="7564207" y="3370976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9" name="Прямоугольник 108">
            <a:extLst>
              <a:ext uri="{FF2B5EF4-FFF2-40B4-BE49-F238E27FC236}">
                <a16:creationId xmlns:a16="http://schemas.microsoft.com/office/drawing/2014/main" id="{18FDE90F-2985-F451-5837-16DD084C25A5}"/>
              </a:ext>
            </a:extLst>
          </p:cNvPr>
          <p:cNvSpPr/>
          <p:nvPr/>
        </p:nvSpPr>
        <p:spPr>
          <a:xfrm>
            <a:off x="7043705" y="5032766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10" name="Знак умножения 109">
            <a:extLst>
              <a:ext uri="{FF2B5EF4-FFF2-40B4-BE49-F238E27FC236}">
                <a16:creationId xmlns:a16="http://schemas.microsoft.com/office/drawing/2014/main" id="{3DAC9B71-19F6-0730-BB35-0D06973C1360}"/>
              </a:ext>
            </a:extLst>
          </p:cNvPr>
          <p:cNvSpPr/>
          <p:nvPr/>
        </p:nvSpPr>
        <p:spPr>
          <a:xfrm>
            <a:off x="7043705" y="5032766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5" name="Группа 34">
            <a:extLst>
              <a:ext uri="{FF2B5EF4-FFF2-40B4-BE49-F238E27FC236}">
                <a16:creationId xmlns:a16="http://schemas.microsoft.com/office/drawing/2014/main" id="{80B9F7D2-11B4-858B-2817-3B49B9034E92}"/>
              </a:ext>
            </a:extLst>
          </p:cNvPr>
          <p:cNvGrpSpPr/>
          <p:nvPr/>
        </p:nvGrpSpPr>
        <p:grpSpPr>
          <a:xfrm>
            <a:off x="11401143" y="440667"/>
            <a:ext cx="288236" cy="318052"/>
            <a:chOff x="11464757" y="238539"/>
            <a:chExt cx="407505" cy="417445"/>
          </a:xfrm>
        </p:grpSpPr>
        <p:sp>
          <p:nvSpPr>
            <p:cNvPr id="36" name="Управляющая кнопка: &quot;Пустой&quot; 35">
              <a:hlinkClick r:id="" action="ppaction://hlinkshowjump?jump=endshow" highlightClick="1"/>
              <a:extLst>
                <a:ext uri="{FF2B5EF4-FFF2-40B4-BE49-F238E27FC236}">
                  <a16:creationId xmlns:a16="http://schemas.microsoft.com/office/drawing/2014/main" id="{E7E859C4-AA10-E9AD-705A-FEB40228CC6A}"/>
                </a:ext>
              </a:extLst>
            </p:cNvPr>
            <p:cNvSpPr/>
            <p:nvPr/>
          </p:nvSpPr>
          <p:spPr>
            <a:xfrm>
              <a:off x="11464757" y="238539"/>
              <a:ext cx="407505" cy="417444"/>
            </a:xfrm>
            <a:prstGeom prst="actionButtonBlank">
              <a:avLst/>
            </a:prstGeom>
            <a:solidFill>
              <a:srgbClr val="00B05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Знак умножения 36">
              <a:hlinkClick r:id="" action="ppaction://hlinkshowjump?jump=endshow" highlightClick="1"/>
              <a:extLst>
                <a:ext uri="{FF2B5EF4-FFF2-40B4-BE49-F238E27FC236}">
                  <a16:creationId xmlns:a16="http://schemas.microsoft.com/office/drawing/2014/main" id="{6BD73D5B-C7A7-E0EE-D8EB-3AF9434EF4AA}"/>
                </a:ext>
              </a:extLst>
            </p:cNvPr>
            <p:cNvSpPr/>
            <p:nvPr/>
          </p:nvSpPr>
          <p:spPr>
            <a:xfrm>
              <a:off x="11464757" y="238540"/>
              <a:ext cx="389314" cy="417444"/>
            </a:xfrm>
            <a:prstGeom prst="mathMultiply">
              <a:avLst/>
            </a:prstGeom>
            <a:solidFill>
              <a:srgbClr val="FF5353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76" name="Группа 75">
            <a:extLst>
              <a:ext uri="{FF2B5EF4-FFF2-40B4-BE49-F238E27FC236}">
                <a16:creationId xmlns:a16="http://schemas.microsoft.com/office/drawing/2014/main" id="{8809D05A-63DA-66AE-43C6-54551B414FFD}"/>
              </a:ext>
            </a:extLst>
          </p:cNvPr>
          <p:cNvGrpSpPr/>
          <p:nvPr/>
        </p:nvGrpSpPr>
        <p:grpSpPr>
          <a:xfrm>
            <a:off x="2857473" y="1124196"/>
            <a:ext cx="6477054" cy="672000"/>
            <a:chOff x="1463040" y="1684421"/>
            <a:chExt cx="6832582" cy="800258"/>
          </a:xfrm>
        </p:grpSpPr>
        <p:sp>
          <p:nvSpPr>
            <p:cNvPr id="77" name="Прямоугольник: скругленные противолежащие углы 76">
              <a:extLst>
                <a:ext uri="{FF2B5EF4-FFF2-40B4-BE49-F238E27FC236}">
                  <a16:creationId xmlns:a16="http://schemas.microsoft.com/office/drawing/2014/main" id="{E74F7EA8-34B7-A00C-08F6-9BA54503C234}"/>
                </a:ext>
              </a:extLst>
            </p:cNvPr>
            <p:cNvSpPr/>
            <p:nvPr/>
          </p:nvSpPr>
          <p:spPr>
            <a:xfrm>
              <a:off x="1886551" y="1685782"/>
              <a:ext cx="6409071" cy="798897"/>
            </a:xfrm>
            <a:prstGeom prst="round2DiagRect">
              <a:avLst>
                <a:gd name="adj1" fmla="val 1004"/>
                <a:gd name="adj2" fmla="val 50000"/>
              </a:avLst>
            </a:prstGeom>
            <a:solidFill>
              <a:schemeClr val="bg1"/>
            </a:solidFill>
            <a:ln w="19050">
              <a:solidFill>
                <a:srgbClr val="1BA1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>
                  <a:solidFill>
                    <a:srgbClr val="002060"/>
                  </a:solidFill>
                </a:rPr>
                <a:t>Найдите на игровом поле 8 танков.</a:t>
              </a:r>
            </a:p>
          </p:txBody>
        </p:sp>
        <p:sp>
          <p:nvSpPr>
            <p:cNvPr id="80" name="Звезда: 5 точек 79">
              <a:extLst>
                <a:ext uri="{FF2B5EF4-FFF2-40B4-BE49-F238E27FC236}">
                  <a16:creationId xmlns:a16="http://schemas.microsoft.com/office/drawing/2014/main" id="{A4FF95E4-6E89-6871-9E0A-1FE9FB04EBDB}"/>
                </a:ext>
              </a:extLst>
            </p:cNvPr>
            <p:cNvSpPr/>
            <p:nvPr/>
          </p:nvSpPr>
          <p:spPr>
            <a:xfrm>
              <a:off x="1463040" y="1684421"/>
              <a:ext cx="847023" cy="789272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chemeClr val="bg1"/>
            </a:solidFill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chemeClr val="tx1"/>
                  </a:solidFill>
                </a:rPr>
                <a:t>2</a:t>
              </a:r>
              <a:endParaRPr lang="ru-RU" sz="2800" b="1" dirty="0">
                <a:solidFill>
                  <a:schemeClr val="tx1"/>
                </a:solidFill>
              </a:endParaRPr>
            </a:p>
          </p:txBody>
        </p:sp>
      </p:grpSp>
      <p:pic>
        <p:nvPicPr>
          <p:cNvPr id="41" name="Рисунок 40">
            <a:extLst>
              <a:ext uri="{FF2B5EF4-FFF2-40B4-BE49-F238E27FC236}">
                <a16:creationId xmlns:a16="http://schemas.microsoft.com/office/drawing/2014/main" id="{24C4AD3F-1A14-A494-C84F-D9A15BC33F73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0280" y="3254929"/>
            <a:ext cx="1724872" cy="3217178"/>
          </a:xfrm>
          <a:prstGeom prst="rect">
            <a:avLst/>
          </a:prstGeom>
        </p:spPr>
      </p:pic>
      <p:pic>
        <p:nvPicPr>
          <p:cNvPr id="42" name="Рисунок 41">
            <a:extLst>
              <a:ext uri="{FF2B5EF4-FFF2-40B4-BE49-F238E27FC236}">
                <a16:creationId xmlns:a16="http://schemas.microsoft.com/office/drawing/2014/main" id="{73411200-9167-B7CE-5A48-FA6EC6976F8C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3915" y="3608605"/>
            <a:ext cx="1416100" cy="2782506"/>
          </a:xfrm>
          <a:prstGeom prst="rect">
            <a:avLst/>
          </a:prstGeom>
        </p:spPr>
      </p:pic>
      <p:sp>
        <p:nvSpPr>
          <p:cNvPr id="125" name="Прямоугольник 124">
            <a:extLst>
              <a:ext uri="{FF2B5EF4-FFF2-40B4-BE49-F238E27FC236}">
                <a16:creationId xmlns:a16="http://schemas.microsoft.com/office/drawing/2014/main" id="{EE00A7CA-B5FA-A6DB-79E7-D9BE89104B12}"/>
              </a:ext>
            </a:extLst>
          </p:cNvPr>
          <p:cNvSpPr/>
          <p:nvPr/>
        </p:nvSpPr>
        <p:spPr>
          <a:xfrm>
            <a:off x="8618942" y="3930183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26" name="Рисунок 125">
            <a:extLst>
              <a:ext uri="{FF2B5EF4-FFF2-40B4-BE49-F238E27FC236}">
                <a16:creationId xmlns:a16="http://schemas.microsoft.com/office/drawing/2014/main" id="{355B7734-8B08-4B3A-AEE9-FCAE7273596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8644109" y="3988906"/>
            <a:ext cx="476407" cy="43080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</p:pic>
      <p:sp>
        <p:nvSpPr>
          <p:cNvPr id="111" name="Прямоугольник 110">
            <a:extLst>
              <a:ext uri="{FF2B5EF4-FFF2-40B4-BE49-F238E27FC236}">
                <a16:creationId xmlns:a16="http://schemas.microsoft.com/office/drawing/2014/main" id="{244F3AD0-3DD8-2A1E-AFD6-7788DBAF1BBB}"/>
              </a:ext>
            </a:extLst>
          </p:cNvPr>
          <p:cNvSpPr/>
          <p:nvPr/>
        </p:nvSpPr>
        <p:spPr>
          <a:xfrm>
            <a:off x="7043705" y="3930183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12" name="Знак умножения 111">
            <a:extLst>
              <a:ext uri="{FF2B5EF4-FFF2-40B4-BE49-F238E27FC236}">
                <a16:creationId xmlns:a16="http://schemas.microsoft.com/office/drawing/2014/main" id="{70E911B3-16BE-AC6E-6002-D26C430C3E6F}"/>
              </a:ext>
            </a:extLst>
          </p:cNvPr>
          <p:cNvSpPr/>
          <p:nvPr/>
        </p:nvSpPr>
        <p:spPr>
          <a:xfrm>
            <a:off x="7043705" y="3930183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7" name="Прямоугольник 96">
            <a:extLst>
              <a:ext uri="{FF2B5EF4-FFF2-40B4-BE49-F238E27FC236}">
                <a16:creationId xmlns:a16="http://schemas.microsoft.com/office/drawing/2014/main" id="{20BED5DF-E248-2540-1497-1528C1AB2A53}"/>
              </a:ext>
            </a:extLst>
          </p:cNvPr>
          <p:cNvSpPr/>
          <p:nvPr/>
        </p:nvSpPr>
        <p:spPr>
          <a:xfrm>
            <a:off x="8088169" y="3930183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98" name="Рисунок 97">
            <a:extLst>
              <a:ext uri="{FF2B5EF4-FFF2-40B4-BE49-F238E27FC236}">
                <a16:creationId xmlns:a16="http://schemas.microsoft.com/office/drawing/2014/main" id="{E5E1D741-8956-D285-0BC0-173A0702C26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8113336" y="3988906"/>
            <a:ext cx="476407" cy="43080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</p:pic>
      <p:sp>
        <p:nvSpPr>
          <p:cNvPr id="133" name="Прямоугольник 132">
            <a:extLst>
              <a:ext uri="{FF2B5EF4-FFF2-40B4-BE49-F238E27FC236}">
                <a16:creationId xmlns:a16="http://schemas.microsoft.com/office/drawing/2014/main" id="{6A0CA74B-5526-03CD-811F-59EA56902A00}"/>
              </a:ext>
            </a:extLst>
          </p:cNvPr>
          <p:cNvSpPr/>
          <p:nvPr/>
        </p:nvSpPr>
        <p:spPr>
          <a:xfrm>
            <a:off x="7564207" y="3930183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34" name="Рисунок 133">
            <a:extLst>
              <a:ext uri="{FF2B5EF4-FFF2-40B4-BE49-F238E27FC236}">
                <a16:creationId xmlns:a16="http://schemas.microsoft.com/office/drawing/2014/main" id="{7579319D-4765-AD97-7143-E4A3F86ABA2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7589374" y="3988906"/>
            <a:ext cx="476407" cy="43080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</p:pic>
      <p:sp>
        <p:nvSpPr>
          <p:cNvPr id="129" name="Прямоугольник 128">
            <a:extLst>
              <a:ext uri="{FF2B5EF4-FFF2-40B4-BE49-F238E27FC236}">
                <a16:creationId xmlns:a16="http://schemas.microsoft.com/office/drawing/2014/main" id="{1A3C486C-4815-4674-C7D3-505940DEA91E}"/>
              </a:ext>
            </a:extLst>
          </p:cNvPr>
          <p:cNvSpPr/>
          <p:nvPr/>
        </p:nvSpPr>
        <p:spPr>
          <a:xfrm>
            <a:off x="7043705" y="4479432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30" name="Рисунок 129">
            <a:extLst>
              <a:ext uri="{FF2B5EF4-FFF2-40B4-BE49-F238E27FC236}">
                <a16:creationId xmlns:a16="http://schemas.microsoft.com/office/drawing/2014/main" id="{AC6931DB-4FDA-EEA6-6F47-5503E07EABA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7068872" y="4538155"/>
            <a:ext cx="476407" cy="43080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</p:pic>
      <p:sp>
        <p:nvSpPr>
          <p:cNvPr id="131" name="Прямоугольник 130">
            <a:extLst>
              <a:ext uri="{FF2B5EF4-FFF2-40B4-BE49-F238E27FC236}">
                <a16:creationId xmlns:a16="http://schemas.microsoft.com/office/drawing/2014/main" id="{9FDE4343-513C-E6E5-8FD0-08C7D15046F7}"/>
              </a:ext>
            </a:extLst>
          </p:cNvPr>
          <p:cNvSpPr/>
          <p:nvPr/>
        </p:nvSpPr>
        <p:spPr>
          <a:xfrm>
            <a:off x="8088169" y="4479432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32" name="Рисунок 131">
            <a:extLst>
              <a:ext uri="{FF2B5EF4-FFF2-40B4-BE49-F238E27FC236}">
                <a16:creationId xmlns:a16="http://schemas.microsoft.com/office/drawing/2014/main" id="{B9C74AAB-6CA2-0BCB-7D45-AB17DF79111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8113336" y="4538155"/>
            <a:ext cx="476407" cy="43080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</p:pic>
      <p:sp>
        <p:nvSpPr>
          <p:cNvPr id="137" name="Прямоугольник 136">
            <a:extLst>
              <a:ext uri="{FF2B5EF4-FFF2-40B4-BE49-F238E27FC236}">
                <a16:creationId xmlns:a16="http://schemas.microsoft.com/office/drawing/2014/main" id="{F444E997-DCFD-5760-57ED-D660B176586F}"/>
              </a:ext>
            </a:extLst>
          </p:cNvPr>
          <p:cNvSpPr/>
          <p:nvPr/>
        </p:nvSpPr>
        <p:spPr>
          <a:xfrm>
            <a:off x="7564207" y="4479432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38" name="Знак умножения 137">
            <a:extLst>
              <a:ext uri="{FF2B5EF4-FFF2-40B4-BE49-F238E27FC236}">
                <a16:creationId xmlns:a16="http://schemas.microsoft.com/office/drawing/2014/main" id="{C15E6A1F-F0C6-B054-4766-54CC0EFA00E6}"/>
              </a:ext>
            </a:extLst>
          </p:cNvPr>
          <p:cNvSpPr/>
          <p:nvPr/>
        </p:nvSpPr>
        <p:spPr>
          <a:xfrm>
            <a:off x="7564207" y="4479432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id="{5B47C907-7797-17B6-4829-41E582A3AF7A}"/>
              </a:ext>
            </a:extLst>
          </p:cNvPr>
          <p:cNvSpPr/>
          <p:nvPr/>
        </p:nvSpPr>
        <p:spPr>
          <a:xfrm>
            <a:off x="8618942" y="4479432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16" name="Знак умножения 115">
            <a:extLst>
              <a:ext uri="{FF2B5EF4-FFF2-40B4-BE49-F238E27FC236}">
                <a16:creationId xmlns:a16="http://schemas.microsoft.com/office/drawing/2014/main" id="{066AC04E-832B-6836-E75D-FB1668AF5FDD}"/>
              </a:ext>
            </a:extLst>
          </p:cNvPr>
          <p:cNvSpPr/>
          <p:nvPr/>
        </p:nvSpPr>
        <p:spPr>
          <a:xfrm>
            <a:off x="8618942" y="4479432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>
            <a:hlinkClick r:id="" action="ppaction://hlinkshowjump?jump=nextslide" highlightClick="1">
              <a:snd r:embed="rId7" name="click.wav"/>
            </a:hlinkClick>
            <a:extLst>
              <a:ext uri="{FF2B5EF4-FFF2-40B4-BE49-F238E27FC236}">
                <a16:creationId xmlns:a16="http://schemas.microsoft.com/office/drawing/2014/main" id="{0593CFC5-6B45-95DB-0188-DC9A698481CA}"/>
              </a:ext>
            </a:extLst>
          </p:cNvPr>
          <p:cNvSpPr txBox="1"/>
          <p:nvPr/>
        </p:nvSpPr>
        <p:spPr>
          <a:xfrm>
            <a:off x="4641850" y="5876463"/>
            <a:ext cx="2908300" cy="649188"/>
          </a:xfrm>
          <a:prstGeom prst="round2DiagRect">
            <a:avLst>
              <a:gd name="adj1" fmla="val 0"/>
              <a:gd name="adj2" fmla="val 50000"/>
            </a:avLst>
          </a:prstGeom>
          <a:noFill/>
          <a:ln w="19050">
            <a:solidFill>
              <a:srgbClr val="1CA289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n>
                  <a:solidFill>
                    <a:schemeClr val="tx1"/>
                  </a:solidFill>
                </a:ln>
                <a:solidFill>
                  <a:srgbClr val="1CA289"/>
                </a:solidFill>
                <a:latin typeface="aMavickFont" panose="020F0802020204020204" pitchFamily="34" charset="0"/>
              </a:rPr>
              <a:t>Играть Дальше </a:t>
            </a:r>
          </a:p>
        </p:txBody>
      </p:sp>
    </p:spTree>
    <p:extLst>
      <p:ext uri="{BB962C8B-B14F-4D97-AF65-F5344CB8AC3E}">
        <p14:creationId xmlns:p14="http://schemas.microsoft.com/office/powerpoint/2010/main" val="3822433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3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5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7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1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5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1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7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1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9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1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1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1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5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1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1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1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5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1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9"/>
                  </p:tgtEl>
                </p:cond>
              </p:nextCondLst>
            </p:seq>
            <p:seq concurrent="1" nextAc="seek">
              <p:cTn id="147" restart="whenNotActive" fill="hold" evtFilter="cancelBubble" nodeType="interactiveSeq">
                <p:stCondLst>
                  <p:cond evt="onClick" delay="0">
                    <p:tgtEl>
                      <p:spTgt spid="1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8" fill="hold">
                      <p:stCondLst>
                        <p:cond delay="0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1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1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"/>
                  </p:tgtEl>
                </p:cond>
              </p:nextCondLst>
            </p:seq>
            <p:seq concurrent="1" nextAc="seek">
              <p:cTn id="157" restart="whenNotActive" fill="hold" evtFilter="cancelBubble" nodeType="interactiveSeq">
                <p:stCondLst>
                  <p:cond evt="onClick" delay="0">
                    <p:tgtEl>
                      <p:spTgt spid="1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8" fill="hold">
                      <p:stCondLst>
                        <p:cond delay="0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7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>
                      <p:stCondLst>
                        <p:cond delay="0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indefinit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67" dur="indefinite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106" grpId="0" animBg="1"/>
      <p:bldP spid="69" grpId="0" animBg="1"/>
      <p:bldP spid="75" grpId="0" animBg="1"/>
      <p:bldP spid="100" grpId="0" animBg="1"/>
      <p:bldP spid="33" grpId="0" animBg="1"/>
      <p:bldP spid="59" grpId="0" animBg="1"/>
      <p:bldP spid="61" grpId="0" animBg="1"/>
      <p:bldP spid="65" grpId="0" animBg="1"/>
      <p:bldP spid="85" grpId="0" animBg="1"/>
      <p:bldP spid="87" grpId="0" animBg="1"/>
      <p:bldP spid="102" grpId="0" animBg="1"/>
      <p:bldP spid="108" grpId="0" animBg="1"/>
      <p:bldP spid="110" grpId="0" animBg="1"/>
      <p:bldP spid="112" grpId="0" animBg="1"/>
      <p:bldP spid="138" grpId="0" animBg="1"/>
      <p:bldP spid="116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Прямоугольник 98">
            <a:extLst>
              <a:ext uri="{FF2B5EF4-FFF2-40B4-BE49-F238E27FC236}">
                <a16:creationId xmlns:a16="http://schemas.microsoft.com/office/drawing/2014/main" id="{397D357F-BD8A-A0CC-277B-5CC9DC4D6BD4}"/>
              </a:ext>
            </a:extLst>
          </p:cNvPr>
          <p:cNvSpPr/>
          <p:nvPr/>
        </p:nvSpPr>
        <p:spPr>
          <a:xfrm>
            <a:off x="8607841" y="3921670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00" name="Знак умножения 99">
            <a:extLst>
              <a:ext uri="{FF2B5EF4-FFF2-40B4-BE49-F238E27FC236}">
                <a16:creationId xmlns:a16="http://schemas.microsoft.com/office/drawing/2014/main" id="{E56ABF99-2753-F18D-ED55-9A9905907B8D}"/>
              </a:ext>
            </a:extLst>
          </p:cNvPr>
          <p:cNvSpPr/>
          <p:nvPr/>
        </p:nvSpPr>
        <p:spPr>
          <a:xfrm>
            <a:off x="8607841" y="3921670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1" name="Прямоугольник 110">
            <a:extLst>
              <a:ext uri="{FF2B5EF4-FFF2-40B4-BE49-F238E27FC236}">
                <a16:creationId xmlns:a16="http://schemas.microsoft.com/office/drawing/2014/main" id="{244F3AD0-3DD8-2A1E-AFD6-7788DBAF1BBB}"/>
              </a:ext>
            </a:extLst>
          </p:cNvPr>
          <p:cNvSpPr/>
          <p:nvPr/>
        </p:nvSpPr>
        <p:spPr>
          <a:xfrm>
            <a:off x="8607841" y="4474930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12" name="Знак умножения 111">
            <a:extLst>
              <a:ext uri="{FF2B5EF4-FFF2-40B4-BE49-F238E27FC236}">
                <a16:creationId xmlns:a16="http://schemas.microsoft.com/office/drawing/2014/main" id="{70E911B3-16BE-AC6E-6002-D26C430C3E6F}"/>
              </a:ext>
            </a:extLst>
          </p:cNvPr>
          <p:cNvSpPr/>
          <p:nvPr/>
        </p:nvSpPr>
        <p:spPr>
          <a:xfrm>
            <a:off x="8607841" y="4474930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5" name="Прямоугольник 104">
            <a:extLst>
              <a:ext uri="{FF2B5EF4-FFF2-40B4-BE49-F238E27FC236}">
                <a16:creationId xmlns:a16="http://schemas.microsoft.com/office/drawing/2014/main" id="{436129C4-30B2-4741-DFA9-00D5ABFD9E8E}"/>
              </a:ext>
            </a:extLst>
          </p:cNvPr>
          <p:cNvSpPr/>
          <p:nvPr/>
        </p:nvSpPr>
        <p:spPr>
          <a:xfrm>
            <a:off x="8087837" y="3914142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06" name="Знак умножения 105">
            <a:extLst>
              <a:ext uri="{FF2B5EF4-FFF2-40B4-BE49-F238E27FC236}">
                <a16:creationId xmlns:a16="http://schemas.microsoft.com/office/drawing/2014/main" id="{81BDE8C9-CE9A-04C5-9DCE-BD8FB108F9CE}"/>
              </a:ext>
            </a:extLst>
          </p:cNvPr>
          <p:cNvSpPr/>
          <p:nvPr/>
        </p:nvSpPr>
        <p:spPr>
          <a:xfrm>
            <a:off x="8087837" y="3914142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id="{5B47C907-7797-17B6-4829-41E582A3AF7A}"/>
              </a:ext>
            </a:extLst>
          </p:cNvPr>
          <p:cNvSpPr/>
          <p:nvPr/>
        </p:nvSpPr>
        <p:spPr>
          <a:xfrm>
            <a:off x="8087837" y="4468924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16" name="Знак умножения 115">
            <a:extLst>
              <a:ext uri="{FF2B5EF4-FFF2-40B4-BE49-F238E27FC236}">
                <a16:creationId xmlns:a16="http://schemas.microsoft.com/office/drawing/2014/main" id="{066AC04E-832B-6836-E75D-FB1668AF5FDD}"/>
              </a:ext>
            </a:extLst>
          </p:cNvPr>
          <p:cNvSpPr/>
          <p:nvPr/>
        </p:nvSpPr>
        <p:spPr>
          <a:xfrm>
            <a:off x="8087837" y="4468924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1" name="Прямоугольник 120">
            <a:extLst>
              <a:ext uri="{FF2B5EF4-FFF2-40B4-BE49-F238E27FC236}">
                <a16:creationId xmlns:a16="http://schemas.microsoft.com/office/drawing/2014/main" id="{BBE8FE07-56DB-8354-B6CF-6C25CB08F8B4}"/>
              </a:ext>
            </a:extLst>
          </p:cNvPr>
          <p:cNvSpPr/>
          <p:nvPr/>
        </p:nvSpPr>
        <p:spPr>
          <a:xfrm>
            <a:off x="8612734" y="5027706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22" name="Рисунок 121">
            <a:extLst>
              <a:ext uri="{FF2B5EF4-FFF2-40B4-BE49-F238E27FC236}">
                <a16:creationId xmlns:a16="http://schemas.microsoft.com/office/drawing/2014/main" id="{2B57D63E-6D31-1B98-DAF8-1F327F8F75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8635594" y="5101520"/>
            <a:ext cx="476407" cy="43080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</p:pic>
      <p:sp>
        <p:nvSpPr>
          <p:cNvPr id="129" name="Прямоугольник 128">
            <a:extLst>
              <a:ext uri="{FF2B5EF4-FFF2-40B4-BE49-F238E27FC236}">
                <a16:creationId xmlns:a16="http://schemas.microsoft.com/office/drawing/2014/main" id="{1A3C486C-4815-4674-C7D3-505940DEA91E}"/>
              </a:ext>
            </a:extLst>
          </p:cNvPr>
          <p:cNvSpPr/>
          <p:nvPr/>
        </p:nvSpPr>
        <p:spPr>
          <a:xfrm>
            <a:off x="8608986" y="3369479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30" name="Рисунок 129">
            <a:extLst>
              <a:ext uri="{FF2B5EF4-FFF2-40B4-BE49-F238E27FC236}">
                <a16:creationId xmlns:a16="http://schemas.microsoft.com/office/drawing/2014/main" id="{AC6931DB-4FDA-EEA6-6F47-5503E07EABA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8631846" y="3444479"/>
            <a:ext cx="476407" cy="43080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</p:pic>
      <p:sp>
        <p:nvSpPr>
          <p:cNvPr id="97" name="Прямоугольник 96">
            <a:extLst>
              <a:ext uri="{FF2B5EF4-FFF2-40B4-BE49-F238E27FC236}">
                <a16:creationId xmlns:a16="http://schemas.microsoft.com/office/drawing/2014/main" id="{20BED5DF-E248-2540-1497-1528C1AB2A53}"/>
              </a:ext>
            </a:extLst>
          </p:cNvPr>
          <p:cNvSpPr/>
          <p:nvPr/>
        </p:nvSpPr>
        <p:spPr>
          <a:xfrm>
            <a:off x="8094845" y="3372152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98" name="Рисунок 97">
            <a:extLst>
              <a:ext uri="{FF2B5EF4-FFF2-40B4-BE49-F238E27FC236}">
                <a16:creationId xmlns:a16="http://schemas.microsoft.com/office/drawing/2014/main" id="{E5E1D741-8956-D285-0BC0-173A0702C2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8118841" y="3445966"/>
            <a:ext cx="476407" cy="43080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</p:pic>
      <p:sp>
        <p:nvSpPr>
          <p:cNvPr id="125" name="Прямоугольник 124">
            <a:extLst>
              <a:ext uri="{FF2B5EF4-FFF2-40B4-BE49-F238E27FC236}">
                <a16:creationId xmlns:a16="http://schemas.microsoft.com/office/drawing/2014/main" id="{EE00A7CA-B5FA-A6DB-79E7-D9BE89104B12}"/>
              </a:ext>
            </a:extLst>
          </p:cNvPr>
          <p:cNvSpPr/>
          <p:nvPr/>
        </p:nvSpPr>
        <p:spPr>
          <a:xfrm>
            <a:off x="8093674" y="5026754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26" name="Рисунок 125">
            <a:extLst>
              <a:ext uri="{FF2B5EF4-FFF2-40B4-BE49-F238E27FC236}">
                <a16:creationId xmlns:a16="http://schemas.microsoft.com/office/drawing/2014/main" id="{355B7734-8B08-4B3A-AEE9-FCAE727359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8117670" y="5100568"/>
            <a:ext cx="476407" cy="43080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9BE2AD9-3650-7493-6469-E2C84A03367B}"/>
              </a:ext>
            </a:extLst>
          </p:cNvPr>
          <p:cNvSpPr txBox="1"/>
          <p:nvPr/>
        </p:nvSpPr>
        <p:spPr>
          <a:xfrm>
            <a:off x="2771207" y="2045024"/>
            <a:ext cx="30983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ln>
                  <a:solidFill>
                    <a:schemeClr val="tx1"/>
                  </a:solidFill>
                </a:ln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aMavickFont" panose="020F0802020204020204" pitchFamily="34" charset="0"/>
              </a:rPr>
              <a:t>1 команда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31C98B6-EB7B-5A77-B0A6-A577D9DCC302}"/>
              </a:ext>
            </a:extLst>
          </p:cNvPr>
          <p:cNvSpPr txBox="1"/>
          <p:nvPr/>
        </p:nvSpPr>
        <p:spPr>
          <a:xfrm>
            <a:off x="6282830" y="2045025"/>
            <a:ext cx="30983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ln>
                  <a:solidFill>
                    <a:schemeClr val="tx1"/>
                  </a:solidFill>
                </a:ln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aMavickFont" panose="020F0802020204020204" pitchFamily="34" charset="0"/>
              </a:rPr>
              <a:t>2 команда</a:t>
            </a:r>
          </a:p>
        </p:txBody>
      </p:sp>
      <p:grpSp>
        <p:nvGrpSpPr>
          <p:cNvPr id="17" name="Группа 16">
            <a:extLst>
              <a:ext uri="{FF2B5EF4-FFF2-40B4-BE49-F238E27FC236}">
                <a16:creationId xmlns:a16="http://schemas.microsoft.com/office/drawing/2014/main" id="{731F1EB3-3DEA-8EED-48CB-E667B5363E78}"/>
              </a:ext>
            </a:extLst>
          </p:cNvPr>
          <p:cNvGrpSpPr/>
          <p:nvPr/>
        </p:nvGrpSpPr>
        <p:grpSpPr>
          <a:xfrm>
            <a:off x="3010907" y="2815559"/>
            <a:ext cx="2618909" cy="2768085"/>
            <a:chOff x="1109708" y="1976216"/>
            <a:chExt cx="2618909" cy="2768085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3" name="Прямоугольник 2">
              <a:extLst>
                <a:ext uri="{FF2B5EF4-FFF2-40B4-BE49-F238E27FC236}">
                  <a16:creationId xmlns:a16="http://schemas.microsoft.com/office/drawing/2014/main" id="{7BF7F41C-1EEC-678A-BA8E-80BA20FD6298}"/>
                </a:ext>
              </a:extLst>
            </p:cNvPr>
            <p:cNvSpPr/>
            <p:nvPr/>
          </p:nvSpPr>
          <p:spPr>
            <a:xfrm>
              <a:off x="1109708" y="1976216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7" name="Прямоугольник 6">
              <a:extLst>
                <a:ext uri="{FF2B5EF4-FFF2-40B4-BE49-F238E27FC236}">
                  <a16:creationId xmlns:a16="http://schemas.microsoft.com/office/drawing/2014/main" id="{E11255BB-53E6-1E51-60C2-665CDC90CD63}"/>
                </a:ext>
              </a:extLst>
            </p:cNvPr>
            <p:cNvSpPr/>
            <p:nvPr/>
          </p:nvSpPr>
          <p:spPr>
            <a:xfrm>
              <a:off x="1633488" y="1976216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А</a:t>
              </a:r>
            </a:p>
          </p:txBody>
        </p:sp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id="{6711860F-1236-56FB-11F0-608DEC09518B}"/>
                </a:ext>
              </a:extLst>
            </p:cNvPr>
            <p:cNvSpPr/>
            <p:nvPr/>
          </p:nvSpPr>
          <p:spPr>
            <a:xfrm>
              <a:off x="2157271" y="1976216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Б</a:t>
              </a:r>
            </a:p>
          </p:txBody>
        </p:sp>
        <p:sp>
          <p:nvSpPr>
            <p:cNvPr id="9" name="Прямоугольник 8">
              <a:extLst>
                <a:ext uri="{FF2B5EF4-FFF2-40B4-BE49-F238E27FC236}">
                  <a16:creationId xmlns:a16="http://schemas.microsoft.com/office/drawing/2014/main" id="{12421A8C-4612-0BB2-40E5-48CF4143807D}"/>
                </a:ext>
              </a:extLst>
            </p:cNvPr>
            <p:cNvSpPr/>
            <p:nvPr/>
          </p:nvSpPr>
          <p:spPr>
            <a:xfrm>
              <a:off x="2681051" y="1976216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В</a:t>
              </a:r>
            </a:p>
          </p:txBody>
        </p:sp>
        <p:sp>
          <p:nvSpPr>
            <p:cNvPr id="10" name="Прямоугольник 9">
              <a:extLst>
                <a:ext uri="{FF2B5EF4-FFF2-40B4-BE49-F238E27FC236}">
                  <a16:creationId xmlns:a16="http://schemas.microsoft.com/office/drawing/2014/main" id="{A1A39177-4AEA-F2BF-48C8-F0BE3B9FBB62}"/>
                </a:ext>
              </a:extLst>
            </p:cNvPr>
            <p:cNvSpPr/>
            <p:nvPr/>
          </p:nvSpPr>
          <p:spPr>
            <a:xfrm>
              <a:off x="3204834" y="1976216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Г</a:t>
              </a:r>
            </a:p>
          </p:txBody>
        </p:sp>
        <p:sp>
          <p:nvSpPr>
            <p:cNvPr id="12" name="Прямоугольник 11">
              <a:extLst>
                <a:ext uri="{FF2B5EF4-FFF2-40B4-BE49-F238E27FC236}">
                  <a16:creationId xmlns:a16="http://schemas.microsoft.com/office/drawing/2014/main" id="{E1D2176D-9872-66B2-62E0-AA8E05A977F4}"/>
                </a:ext>
              </a:extLst>
            </p:cNvPr>
            <p:cNvSpPr/>
            <p:nvPr/>
          </p:nvSpPr>
          <p:spPr>
            <a:xfrm>
              <a:off x="1109708" y="2530136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13" name="Прямоугольник 12">
              <a:extLst>
                <a:ext uri="{FF2B5EF4-FFF2-40B4-BE49-F238E27FC236}">
                  <a16:creationId xmlns:a16="http://schemas.microsoft.com/office/drawing/2014/main" id="{516632BF-B930-F101-E0ED-247B5062587A}"/>
                </a:ext>
              </a:extLst>
            </p:cNvPr>
            <p:cNvSpPr/>
            <p:nvPr/>
          </p:nvSpPr>
          <p:spPr>
            <a:xfrm>
              <a:off x="1109708" y="3084056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2</a:t>
              </a:r>
            </a:p>
          </p:txBody>
        </p:sp>
        <p:sp>
          <p:nvSpPr>
            <p:cNvPr id="14" name="Прямоугольник 13">
              <a:extLst>
                <a:ext uri="{FF2B5EF4-FFF2-40B4-BE49-F238E27FC236}">
                  <a16:creationId xmlns:a16="http://schemas.microsoft.com/office/drawing/2014/main" id="{8EF089F0-1023-ADBA-71C8-0AA10B626362}"/>
                </a:ext>
              </a:extLst>
            </p:cNvPr>
            <p:cNvSpPr/>
            <p:nvPr/>
          </p:nvSpPr>
          <p:spPr>
            <a:xfrm>
              <a:off x="1109708" y="3636461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3</a:t>
              </a:r>
            </a:p>
          </p:txBody>
        </p:sp>
        <p:sp>
          <p:nvSpPr>
            <p:cNvPr id="15" name="Прямоугольник 14">
              <a:extLst>
                <a:ext uri="{FF2B5EF4-FFF2-40B4-BE49-F238E27FC236}">
                  <a16:creationId xmlns:a16="http://schemas.microsoft.com/office/drawing/2014/main" id="{9298710A-5467-5263-F453-4F89FA41285A}"/>
                </a:ext>
              </a:extLst>
            </p:cNvPr>
            <p:cNvSpPr/>
            <p:nvPr/>
          </p:nvSpPr>
          <p:spPr>
            <a:xfrm>
              <a:off x="1109708" y="4190381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4</a:t>
              </a:r>
            </a:p>
          </p:txBody>
        </p:sp>
      </p:grpSp>
      <p:grpSp>
        <p:nvGrpSpPr>
          <p:cNvPr id="18" name="Группа 17">
            <a:extLst>
              <a:ext uri="{FF2B5EF4-FFF2-40B4-BE49-F238E27FC236}">
                <a16:creationId xmlns:a16="http://schemas.microsoft.com/office/drawing/2014/main" id="{1512C2A4-E2AE-09ED-E578-07C1B79F0E18}"/>
              </a:ext>
            </a:extLst>
          </p:cNvPr>
          <p:cNvGrpSpPr/>
          <p:nvPr/>
        </p:nvGrpSpPr>
        <p:grpSpPr>
          <a:xfrm>
            <a:off x="6516926" y="2818611"/>
            <a:ext cx="2618909" cy="2768085"/>
            <a:chOff x="1109708" y="1976216"/>
            <a:chExt cx="2618909" cy="2768085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19" name="Прямоугольник 18">
              <a:extLst>
                <a:ext uri="{FF2B5EF4-FFF2-40B4-BE49-F238E27FC236}">
                  <a16:creationId xmlns:a16="http://schemas.microsoft.com/office/drawing/2014/main" id="{EDB011A9-8219-3D89-9C6C-95E160BEED89}"/>
                </a:ext>
              </a:extLst>
            </p:cNvPr>
            <p:cNvSpPr/>
            <p:nvPr/>
          </p:nvSpPr>
          <p:spPr>
            <a:xfrm>
              <a:off x="1109708" y="1976216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>
                <a:solidFill>
                  <a:schemeClr val="tx1"/>
                </a:solidFill>
              </a:endParaRPr>
            </a:p>
          </p:txBody>
        </p:sp>
        <p:sp>
          <p:nvSpPr>
            <p:cNvPr id="20" name="Прямоугольник 19">
              <a:extLst>
                <a:ext uri="{FF2B5EF4-FFF2-40B4-BE49-F238E27FC236}">
                  <a16:creationId xmlns:a16="http://schemas.microsoft.com/office/drawing/2014/main" id="{1598C807-713D-AF05-8D58-9D3535F5A4B8}"/>
                </a:ext>
              </a:extLst>
            </p:cNvPr>
            <p:cNvSpPr/>
            <p:nvPr/>
          </p:nvSpPr>
          <p:spPr>
            <a:xfrm>
              <a:off x="1633488" y="1976216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А</a:t>
              </a:r>
            </a:p>
          </p:txBody>
        </p:sp>
        <p:sp>
          <p:nvSpPr>
            <p:cNvPr id="21" name="Прямоугольник 20">
              <a:extLst>
                <a:ext uri="{FF2B5EF4-FFF2-40B4-BE49-F238E27FC236}">
                  <a16:creationId xmlns:a16="http://schemas.microsoft.com/office/drawing/2014/main" id="{E0AFF856-2AE3-17AB-670F-C2C35E46F2C0}"/>
                </a:ext>
              </a:extLst>
            </p:cNvPr>
            <p:cNvSpPr/>
            <p:nvPr/>
          </p:nvSpPr>
          <p:spPr>
            <a:xfrm>
              <a:off x="2157271" y="1976216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Б</a:t>
              </a:r>
            </a:p>
          </p:txBody>
        </p:sp>
        <p:sp>
          <p:nvSpPr>
            <p:cNvPr id="22" name="Прямоугольник 21">
              <a:extLst>
                <a:ext uri="{FF2B5EF4-FFF2-40B4-BE49-F238E27FC236}">
                  <a16:creationId xmlns:a16="http://schemas.microsoft.com/office/drawing/2014/main" id="{789E98C8-384A-F7F2-0CCE-8AF05F56D0CD}"/>
                </a:ext>
              </a:extLst>
            </p:cNvPr>
            <p:cNvSpPr/>
            <p:nvPr/>
          </p:nvSpPr>
          <p:spPr>
            <a:xfrm>
              <a:off x="2681051" y="1976216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В</a:t>
              </a:r>
            </a:p>
          </p:txBody>
        </p:sp>
        <p:sp>
          <p:nvSpPr>
            <p:cNvPr id="23" name="Прямоугольник 22">
              <a:extLst>
                <a:ext uri="{FF2B5EF4-FFF2-40B4-BE49-F238E27FC236}">
                  <a16:creationId xmlns:a16="http://schemas.microsoft.com/office/drawing/2014/main" id="{8C934EFE-605A-537A-32CC-16A58F786949}"/>
                </a:ext>
              </a:extLst>
            </p:cNvPr>
            <p:cNvSpPr/>
            <p:nvPr/>
          </p:nvSpPr>
          <p:spPr>
            <a:xfrm>
              <a:off x="3204834" y="1976216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Г</a:t>
              </a:r>
            </a:p>
          </p:txBody>
        </p:sp>
        <p:sp>
          <p:nvSpPr>
            <p:cNvPr id="25" name="Прямоугольник 24">
              <a:extLst>
                <a:ext uri="{FF2B5EF4-FFF2-40B4-BE49-F238E27FC236}">
                  <a16:creationId xmlns:a16="http://schemas.microsoft.com/office/drawing/2014/main" id="{66635E7B-3B82-A909-41EF-1601D4F84CAE}"/>
                </a:ext>
              </a:extLst>
            </p:cNvPr>
            <p:cNvSpPr/>
            <p:nvPr/>
          </p:nvSpPr>
          <p:spPr>
            <a:xfrm>
              <a:off x="1109708" y="2530136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26" name="Прямоугольник 25">
              <a:extLst>
                <a:ext uri="{FF2B5EF4-FFF2-40B4-BE49-F238E27FC236}">
                  <a16:creationId xmlns:a16="http://schemas.microsoft.com/office/drawing/2014/main" id="{6DE93FD5-523A-52DC-0227-A8D0D8370BBA}"/>
                </a:ext>
              </a:extLst>
            </p:cNvPr>
            <p:cNvSpPr/>
            <p:nvPr/>
          </p:nvSpPr>
          <p:spPr>
            <a:xfrm>
              <a:off x="1109708" y="3084056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2</a:t>
              </a:r>
            </a:p>
          </p:txBody>
        </p:sp>
        <p:sp>
          <p:nvSpPr>
            <p:cNvPr id="27" name="Прямоугольник 26">
              <a:extLst>
                <a:ext uri="{FF2B5EF4-FFF2-40B4-BE49-F238E27FC236}">
                  <a16:creationId xmlns:a16="http://schemas.microsoft.com/office/drawing/2014/main" id="{3B5E9B3C-FA1C-5161-7656-449AAA88307E}"/>
                </a:ext>
              </a:extLst>
            </p:cNvPr>
            <p:cNvSpPr/>
            <p:nvPr/>
          </p:nvSpPr>
          <p:spPr>
            <a:xfrm>
              <a:off x="1109708" y="3636461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3</a:t>
              </a:r>
            </a:p>
          </p:txBody>
        </p:sp>
        <p:sp>
          <p:nvSpPr>
            <p:cNvPr id="28" name="Прямоугольник 27">
              <a:extLst>
                <a:ext uri="{FF2B5EF4-FFF2-40B4-BE49-F238E27FC236}">
                  <a16:creationId xmlns:a16="http://schemas.microsoft.com/office/drawing/2014/main" id="{31BDCA88-21B3-F8DF-2640-B8E7BBEDD2D2}"/>
                </a:ext>
              </a:extLst>
            </p:cNvPr>
            <p:cNvSpPr/>
            <p:nvPr/>
          </p:nvSpPr>
          <p:spPr>
            <a:xfrm>
              <a:off x="1109708" y="4190381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4</a:t>
              </a:r>
            </a:p>
          </p:txBody>
        </p:sp>
      </p:grpSp>
      <p:sp>
        <p:nvSpPr>
          <p:cNvPr id="93" name="Прямоугольник 92">
            <a:extLst>
              <a:ext uri="{FF2B5EF4-FFF2-40B4-BE49-F238E27FC236}">
                <a16:creationId xmlns:a16="http://schemas.microsoft.com/office/drawing/2014/main" id="{51D5C2B8-1810-9B27-F803-29528E3CDABA}"/>
              </a:ext>
            </a:extLst>
          </p:cNvPr>
          <p:cNvSpPr/>
          <p:nvPr/>
        </p:nvSpPr>
        <p:spPr>
          <a:xfrm>
            <a:off x="7564646" y="3372152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94" name="Рисунок 93">
            <a:extLst>
              <a:ext uri="{FF2B5EF4-FFF2-40B4-BE49-F238E27FC236}">
                <a16:creationId xmlns:a16="http://schemas.microsoft.com/office/drawing/2014/main" id="{04E4EFA9-72C9-213E-FCEC-CEA770AE155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7588642" y="3445966"/>
            <a:ext cx="476407" cy="43080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</p:pic>
      <p:sp>
        <p:nvSpPr>
          <p:cNvPr id="95" name="Прямоугольник 94">
            <a:extLst>
              <a:ext uri="{FF2B5EF4-FFF2-40B4-BE49-F238E27FC236}">
                <a16:creationId xmlns:a16="http://schemas.microsoft.com/office/drawing/2014/main" id="{DA381C25-897C-DFDF-B442-6BBDDB0C27C6}"/>
              </a:ext>
            </a:extLst>
          </p:cNvPr>
          <p:cNvSpPr/>
          <p:nvPr/>
        </p:nvSpPr>
        <p:spPr>
          <a:xfrm>
            <a:off x="7564646" y="3926687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96" name="Рисунок 95">
            <a:extLst>
              <a:ext uri="{FF2B5EF4-FFF2-40B4-BE49-F238E27FC236}">
                <a16:creationId xmlns:a16="http://schemas.microsoft.com/office/drawing/2014/main" id="{CFBFB570-8363-6362-E368-85A27E5376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7588642" y="4000501"/>
            <a:ext cx="476407" cy="43080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</p:pic>
      <p:sp>
        <p:nvSpPr>
          <p:cNvPr id="101" name="Прямоугольник 100">
            <a:extLst>
              <a:ext uri="{FF2B5EF4-FFF2-40B4-BE49-F238E27FC236}">
                <a16:creationId xmlns:a16="http://schemas.microsoft.com/office/drawing/2014/main" id="{274E7E66-2E14-C0CF-073C-1839F435565D}"/>
              </a:ext>
            </a:extLst>
          </p:cNvPr>
          <p:cNvSpPr/>
          <p:nvPr/>
        </p:nvSpPr>
        <p:spPr>
          <a:xfrm>
            <a:off x="7044089" y="3372152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02" name="Знак умножения 101">
            <a:extLst>
              <a:ext uri="{FF2B5EF4-FFF2-40B4-BE49-F238E27FC236}">
                <a16:creationId xmlns:a16="http://schemas.microsoft.com/office/drawing/2014/main" id="{BEFE721D-A695-44EC-BB1C-57E10608BBBF}"/>
              </a:ext>
            </a:extLst>
          </p:cNvPr>
          <p:cNvSpPr/>
          <p:nvPr/>
        </p:nvSpPr>
        <p:spPr>
          <a:xfrm>
            <a:off x="7044089" y="3372152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7" name="Прямоугольник 106">
            <a:extLst>
              <a:ext uri="{FF2B5EF4-FFF2-40B4-BE49-F238E27FC236}">
                <a16:creationId xmlns:a16="http://schemas.microsoft.com/office/drawing/2014/main" id="{EE665480-FB63-1191-9835-97DC009FFE53}"/>
              </a:ext>
            </a:extLst>
          </p:cNvPr>
          <p:cNvSpPr/>
          <p:nvPr/>
        </p:nvSpPr>
        <p:spPr>
          <a:xfrm>
            <a:off x="7044089" y="3926687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08" name="Знак умножения 107">
            <a:extLst>
              <a:ext uri="{FF2B5EF4-FFF2-40B4-BE49-F238E27FC236}">
                <a16:creationId xmlns:a16="http://schemas.microsoft.com/office/drawing/2014/main" id="{9B3C68E5-D4D3-8E0B-9A96-DBEAB03AC2FC}"/>
              </a:ext>
            </a:extLst>
          </p:cNvPr>
          <p:cNvSpPr/>
          <p:nvPr/>
        </p:nvSpPr>
        <p:spPr>
          <a:xfrm>
            <a:off x="7044089" y="3926687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9" name="Прямоугольник 108">
            <a:extLst>
              <a:ext uri="{FF2B5EF4-FFF2-40B4-BE49-F238E27FC236}">
                <a16:creationId xmlns:a16="http://schemas.microsoft.com/office/drawing/2014/main" id="{18FDE90F-2985-F451-5837-16DD084C25A5}"/>
              </a:ext>
            </a:extLst>
          </p:cNvPr>
          <p:cNvSpPr/>
          <p:nvPr/>
        </p:nvSpPr>
        <p:spPr>
          <a:xfrm>
            <a:off x="7564646" y="4479086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10" name="Знак умножения 109">
            <a:extLst>
              <a:ext uri="{FF2B5EF4-FFF2-40B4-BE49-F238E27FC236}">
                <a16:creationId xmlns:a16="http://schemas.microsoft.com/office/drawing/2014/main" id="{3DAC9B71-19F6-0730-BB35-0D06973C1360}"/>
              </a:ext>
            </a:extLst>
          </p:cNvPr>
          <p:cNvSpPr/>
          <p:nvPr/>
        </p:nvSpPr>
        <p:spPr>
          <a:xfrm>
            <a:off x="7564646" y="4479086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1" name="Прямоугольник 130">
            <a:extLst>
              <a:ext uri="{FF2B5EF4-FFF2-40B4-BE49-F238E27FC236}">
                <a16:creationId xmlns:a16="http://schemas.microsoft.com/office/drawing/2014/main" id="{9FDE4343-513C-E6E5-8FD0-08C7D15046F7}"/>
              </a:ext>
            </a:extLst>
          </p:cNvPr>
          <p:cNvSpPr/>
          <p:nvPr/>
        </p:nvSpPr>
        <p:spPr>
          <a:xfrm>
            <a:off x="7563653" y="5026754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32" name="Рисунок 131">
            <a:extLst>
              <a:ext uri="{FF2B5EF4-FFF2-40B4-BE49-F238E27FC236}">
                <a16:creationId xmlns:a16="http://schemas.microsoft.com/office/drawing/2014/main" id="{B9C74AAB-6CA2-0BCB-7D45-AB17DF79111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7587649" y="5101754"/>
            <a:ext cx="476407" cy="43080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</p:pic>
      <p:sp>
        <p:nvSpPr>
          <p:cNvPr id="133" name="Прямоугольник 132">
            <a:extLst>
              <a:ext uri="{FF2B5EF4-FFF2-40B4-BE49-F238E27FC236}">
                <a16:creationId xmlns:a16="http://schemas.microsoft.com/office/drawing/2014/main" id="{6A0CA74B-5526-03CD-811F-59EA56902A00}"/>
              </a:ext>
            </a:extLst>
          </p:cNvPr>
          <p:cNvSpPr/>
          <p:nvPr/>
        </p:nvSpPr>
        <p:spPr>
          <a:xfrm>
            <a:off x="7044089" y="4479086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34" name="Рисунок 133">
            <a:extLst>
              <a:ext uri="{FF2B5EF4-FFF2-40B4-BE49-F238E27FC236}">
                <a16:creationId xmlns:a16="http://schemas.microsoft.com/office/drawing/2014/main" id="{7579319D-4765-AD97-7143-E4A3F86ABA2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7070759" y="4552900"/>
            <a:ext cx="476407" cy="43080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</p:pic>
      <p:sp>
        <p:nvSpPr>
          <p:cNvPr id="137" name="Прямоугольник 136">
            <a:extLst>
              <a:ext uri="{FF2B5EF4-FFF2-40B4-BE49-F238E27FC236}">
                <a16:creationId xmlns:a16="http://schemas.microsoft.com/office/drawing/2014/main" id="{F444E997-DCFD-5760-57ED-D660B176586F}"/>
              </a:ext>
            </a:extLst>
          </p:cNvPr>
          <p:cNvSpPr/>
          <p:nvPr/>
        </p:nvSpPr>
        <p:spPr>
          <a:xfrm>
            <a:off x="7044089" y="5026754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38" name="Знак умножения 137">
            <a:extLst>
              <a:ext uri="{FF2B5EF4-FFF2-40B4-BE49-F238E27FC236}">
                <a16:creationId xmlns:a16="http://schemas.microsoft.com/office/drawing/2014/main" id="{C15E6A1F-F0C6-B054-4766-54CC0EFA00E6}"/>
              </a:ext>
            </a:extLst>
          </p:cNvPr>
          <p:cNvSpPr/>
          <p:nvPr/>
        </p:nvSpPr>
        <p:spPr>
          <a:xfrm>
            <a:off x="7044089" y="5026754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5" name="Группа 34">
            <a:extLst>
              <a:ext uri="{FF2B5EF4-FFF2-40B4-BE49-F238E27FC236}">
                <a16:creationId xmlns:a16="http://schemas.microsoft.com/office/drawing/2014/main" id="{80B9F7D2-11B4-858B-2817-3B49B9034E92}"/>
              </a:ext>
            </a:extLst>
          </p:cNvPr>
          <p:cNvGrpSpPr/>
          <p:nvPr/>
        </p:nvGrpSpPr>
        <p:grpSpPr>
          <a:xfrm>
            <a:off x="11401143" y="440667"/>
            <a:ext cx="288236" cy="318052"/>
            <a:chOff x="11464757" y="238539"/>
            <a:chExt cx="407505" cy="417445"/>
          </a:xfrm>
        </p:grpSpPr>
        <p:sp>
          <p:nvSpPr>
            <p:cNvPr id="36" name="Управляющая кнопка: &quot;Пустой&quot; 35">
              <a:hlinkClick r:id="" action="ppaction://hlinkshowjump?jump=endshow" highlightClick="1"/>
              <a:extLst>
                <a:ext uri="{FF2B5EF4-FFF2-40B4-BE49-F238E27FC236}">
                  <a16:creationId xmlns:a16="http://schemas.microsoft.com/office/drawing/2014/main" id="{E7E859C4-AA10-E9AD-705A-FEB40228CC6A}"/>
                </a:ext>
              </a:extLst>
            </p:cNvPr>
            <p:cNvSpPr/>
            <p:nvPr/>
          </p:nvSpPr>
          <p:spPr>
            <a:xfrm>
              <a:off x="11464757" y="238539"/>
              <a:ext cx="407505" cy="417444"/>
            </a:xfrm>
            <a:prstGeom prst="actionButtonBlank">
              <a:avLst/>
            </a:prstGeom>
            <a:solidFill>
              <a:srgbClr val="00B05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Знак умножения 36">
              <a:hlinkClick r:id="" action="ppaction://hlinkshowjump?jump=endshow" highlightClick="1"/>
              <a:extLst>
                <a:ext uri="{FF2B5EF4-FFF2-40B4-BE49-F238E27FC236}">
                  <a16:creationId xmlns:a16="http://schemas.microsoft.com/office/drawing/2014/main" id="{6BD73D5B-C7A7-E0EE-D8EB-3AF9434EF4AA}"/>
                </a:ext>
              </a:extLst>
            </p:cNvPr>
            <p:cNvSpPr/>
            <p:nvPr/>
          </p:nvSpPr>
          <p:spPr>
            <a:xfrm>
              <a:off x="11464757" y="238540"/>
              <a:ext cx="389314" cy="417444"/>
            </a:xfrm>
            <a:prstGeom prst="mathMultiply">
              <a:avLst/>
            </a:prstGeom>
            <a:solidFill>
              <a:srgbClr val="FF5353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76" name="Группа 75">
            <a:extLst>
              <a:ext uri="{FF2B5EF4-FFF2-40B4-BE49-F238E27FC236}">
                <a16:creationId xmlns:a16="http://schemas.microsoft.com/office/drawing/2014/main" id="{8809D05A-63DA-66AE-43C6-54551B414FFD}"/>
              </a:ext>
            </a:extLst>
          </p:cNvPr>
          <p:cNvGrpSpPr/>
          <p:nvPr/>
        </p:nvGrpSpPr>
        <p:grpSpPr>
          <a:xfrm>
            <a:off x="2857473" y="1124196"/>
            <a:ext cx="6477054" cy="672000"/>
            <a:chOff x="1463040" y="1684421"/>
            <a:chExt cx="6832582" cy="800258"/>
          </a:xfrm>
        </p:grpSpPr>
        <p:sp>
          <p:nvSpPr>
            <p:cNvPr id="77" name="Прямоугольник: скругленные противолежащие углы 76">
              <a:extLst>
                <a:ext uri="{FF2B5EF4-FFF2-40B4-BE49-F238E27FC236}">
                  <a16:creationId xmlns:a16="http://schemas.microsoft.com/office/drawing/2014/main" id="{E74F7EA8-34B7-A00C-08F6-9BA54503C234}"/>
                </a:ext>
              </a:extLst>
            </p:cNvPr>
            <p:cNvSpPr/>
            <p:nvPr/>
          </p:nvSpPr>
          <p:spPr>
            <a:xfrm>
              <a:off x="1886551" y="1685782"/>
              <a:ext cx="6409071" cy="798897"/>
            </a:xfrm>
            <a:prstGeom prst="round2DiagRect">
              <a:avLst>
                <a:gd name="adj1" fmla="val 1004"/>
                <a:gd name="adj2" fmla="val 50000"/>
              </a:avLst>
            </a:prstGeom>
            <a:solidFill>
              <a:schemeClr val="bg1"/>
            </a:solidFill>
            <a:ln w="19050">
              <a:solidFill>
                <a:srgbClr val="1BA1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>
                  <a:solidFill>
                    <a:srgbClr val="002060"/>
                  </a:solidFill>
                </a:rPr>
                <a:t>Найдите на игровом поле 8 танков.</a:t>
              </a:r>
            </a:p>
          </p:txBody>
        </p:sp>
        <p:sp>
          <p:nvSpPr>
            <p:cNvPr id="80" name="Звезда: 5 точек 79">
              <a:extLst>
                <a:ext uri="{FF2B5EF4-FFF2-40B4-BE49-F238E27FC236}">
                  <a16:creationId xmlns:a16="http://schemas.microsoft.com/office/drawing/2014/main" id="{A4FF95E4-6E89-6871-9E0A-1FE9FB04EBDB}"/>
                </a:ext>
              </a:extLst>
            </p:cNvPr>
            <p:cNvSpPr/>
            <p:nvPr/>
          </p:nvSpPr>
          <p:spPr>
            <a:xfrm>
              <a:off x="1463040" y="1684421"/>
              <a:ext cx="847023" cy="789272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chemeClr val="bg1"/>
            </a:solidFill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chemeClr val="tx1"/>
                  </a:solidFill>
                </a:rPr>
                <a:t>3</a:t>
              </a:r>
              <a:endParaRPr lang="ru-RU" sz="2800" b="1" dirty="0">
                <a:solidFill>
                  <a:schemeClr val="tx1"/>
                </a:solidFill>
              </a:endParaRPr>
            </a:p>
          </p:txBody>
        </p:sp>
      </p:grpSp>
      <p:pic>
        <p:nvPicPr>
          <p:cNvPr id="41" name="Рисунок 40">
            <a:extLst>
              <a:ext uri="{FF2B5EF4-FFF2-40B4-BE49-F238E27FC236}">
                <a16:creationId xmlns:a16="http://schemas.microsoft.com/office/drawing/2014/main" id="{24C4AD3F-1A14-A494-C84F-D9A15BC33F73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0280" y="3254929"/>
            <a:ext cx="1724872" cy="3217178"/>
          </a:xfrm>
          <a:prstGeom prst="rect">
            <a:avLst/>
          </a:prstGeom>
        </p:spPr>
      </p:pic>
      <p:pic>
        <p:nvPicPr>
          <p:cNvPr id="42" name="Рисунок 41">
            <a:extLst>
              <a:ext uri="{FF2B5EF4-FFF2-40B4-BE49-F238E27FC236}">
                <a16:creationId xmlns:a16="http://schemas.microsoft.com/office/drawing/2014/main" id="{73411200-9167-B7CE-5A48-FA6EC6976F8C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3915" y="3608605"/>
            <a:ext cx="1416100" cy="2782506"/>
          </a:xfrm>
          <a:prstGeom prst="rect">
            <a:avLst/>
          </a:prstGeom>
        </p:spPr>
      </p:pic>
      <p:sp>
        <p:nvSpPr>
          <p:cNvPr id="46" name="Прямоугольник 45">
            <a:extLst>
              <a:ext uri="{FF2B5EF4-FFF2-40B4-BE49-F238E27FC236}">
                <a16:creationId xmlns:a16="http://schemas.microsoft.com/office/drawing/2014/main" id="{3FE0F6F8-3C7E-D9A7-F43D-EA8454581BB8}"/>
              </a:ext>
            </a:extLst>
          </p:cNvPr>
          <p:cNvSpPr/>
          <p:nvPr/>
        </p:nvSpPr>
        <p:spPr>
          <a:xfrm>
            <a:off x="4585987" y="3925512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47" name="Рисунок 46">
            <a:extLst>
              <a:ext uri="{FF2B5EF4-FFF2-40B4-BE49-F238E27FC236}">
                <a16:creationId xmlns:a16="http://schemas.microsoft.com/office/drawing/2014/main" id="{70149CA3-AECE-8CC7-3E3A-EE5C41E52C64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11991" y="3951091"/>
            <a:ext cx="476479" cy="49374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</p:pic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B202B07F-55FE-9547-3E30-5A4CC37952E3}"/>
              </a:ext>
            </a:extLst>
          </p:cNvPr>
          <p:cNvSpPr/>
          <p:nvPr/>
        </p:nvSpPr>
        <p:spPr>
          <a:xfrm>
            <a:off x="4061549" y="3370335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49" name="Рисунок 48">
            <a:extLst>
              <a:ext uri="{FF2B5EF4-FFF2-40B4-BE49-F238E27FC236}">
                <a16:creationId xmlns:a16="http://schemas.microsoft.com/office/drawing/2014/main" id="{6C34100C-884B-37EC-5AEE-48349C2F5562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87553" y="3395914"/>
            <a:ext cx="476479" cy="49374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</p:pic>
      <p:sp>
        <p:nvSpPr>
          <p:cNvPr id="54" name="Прямоугольник 53">
            <a:extLst>
              <a:ext uri="{FF2B5EF4-FFF2-40B4-BE49-F238E27FC236}">
                <a16:creationId xmlns:a16="http://schemas.microsoft.com/office/drawing/2014/main" id="{7F9C050E-4C46-4F0C-2DF0-7CB610539509}"/>
              </a:ext>
            </a:extLst>
          </p:cNvPr>
          <p:cNvSpPr/>
          <p:nvPr/>
        </p:nvSpPr>
        <p:spPr>
          <a:xfrm>
            <a:off x="4585987" y="3370335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55" name="Рисунок 54">
            <a:extLst>
              <a:ext uri="{FF2B5EF4-FFF2-40B4-BE49-F238E27FC236}">
                <a16:creationId xmlns:a16="http://schemas.microsoft.com/office/drawing/2014/main" id="{C41882FB-20CA-9C63-AFAA-C0611D9BB9DB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11991" y="3395914"/>
            <a:ext cx="476479" cy="49374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</p:pic>
      <p:sp>
        <p:nvSpPr>
          <p:cNvPr id="56" name="Прямоугольник 55">
            <a:extLst>
              <a:ext uri="{FF2B5EF4-FFF2-40B4-BE49-F238E27FC236}">
                <a16:creationId xmlns:a16="http://schemas.microsoft.com/office/drawing/2014/main" id="{DF880E84-C62A-CECE-B551-A6E87F4244EF}"/>
              </a:ext>
            </a:extLst>
          </p:cNvPr>
          <p:cNvSpPr/>
          <p:nvPr/>
        </p:nvSpPr>
        <p:spPr>
          <a:xfrm>
            <a:off x="3534289" y="3925512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57" name="Рисунок 56">
            <a:extLst>
              <a:ext uri="{FF2B5EF4-FFF2-40B4-BE49-F238E27FC236}">
                <a16:creationId xmlns:a16="http://schemas.microsoft.com/office/drawing/2014/main" id="{0BEBB7EA-36E6-E29E-F5F0-35040D9E34BE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60293" y="3951091"/>
            <a:ext cx="476479" cy="49374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</p:pic>
      <p:sp>
        <p:nvSpPr>
          <p:cNvPr id="64" name="Прямоугольник 63">
            <a:extLst>
              <a:ext uri="{FF2B5EF4-FFF2-40B4-BE49-F238E27FC236}">
                <a16:creationId xmlns:a16="http://schemas.microsoft.com/office/drawing/2014/main" id="{906E9CD7-FEAA-ECA0-028E-E50DE33ABD14}"/>
              </a:ext>
            </a:extLst>
          </p:cNvPr>
          <p:cNvSpPr/>
          <p:nvPr/>
        </p:nvSpPr>
        <p:spPr>
          <a:xfrm>
            <a:off x="5112107" y="3370335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65" name="Знак умножения 64">
            <a:extLst>
              <a:ext uri="{FF2B5EF4-FFF2-40B4-BE49-F238E27FC236}">
                <a16:creationId xmlns:a16="http://schemas.microsoft.com/office/drawing/2014/main" id="{D07B33B9-78A4-878B-ADAC-23FC6D9B47B4}"/>
              </a:ext>
            </a:extLst>
          </p:cNvPr>
          <p:cNvSpPr/>
          <p:nvPr/>
        </p:nvSpPr>
        <p:spPr>
          <a:xfrm>
            <a:off x="5112107" y="3370335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Прямоугольник 67">
            <a:extLst>
              <a:ext uri="{FF2B5EF4-FFF2-40B4-BE49-F238E27FC236}">
                <a16:creationId xmlns:a16="http://schemas.microsoft.com/office/drawing/2014/main" id="{6F1BBC56-1121-65E6-26D2-6229D9B4F133}"/>
              </a:ext>
            </a:extLst>
          </p:cNvPr>
          <p:cNvSpPr/>
          <p:nvPr/>
        </p:nvSpPr>
        <p:spPr>
          <a:xfrm>
            <a:off x="3534289" y="3370335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69" name="Знак умножения 68">
            <a:extLst>
              <a:ext uri="{FF2B5EF4-FFF2-40B4-BE49-F238E27FC236}">
                <a16:creationId xmlns:a16="http://schemas.microsoft.com/office/drawing/2014/main" id="{2E483CB4-A5B7-56FC-DE4C-95BB36FBC0A6}"/>
              </a:ext>
            </a:extLst>
          </p:cNvPr>
          <p:cNvSpPr/>
          <p:nvPr/>
        </p:nvSpPr>
        <p:spPr>
          <a:xfrm>
            <a:off x="3534289" y="3370335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Прямоугольник 73">
            <a:extLst>
              <a:ext uri="{FF2B5EF4-FFF2-40B4-BE49-F238E27FC236}">
                <a16:creationId xmlns:a16="http://schemas.microsoft.com/office/drawing/2014/main" id="{E58D3E9E-9966-4FCE-85EB-B3B36C87F97A}"/>
              </a:ext>
            </a:extLst>
          </p:cNvPr>
          <p:cNvSpPr/>
          <p:nvPr/>
        </p:nvSpPr>
        <p:spPr>
          <a:xfrm>
            <a:off x="5112107" y="3925512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5" name="Знак умножения 74">
            <a:extLst>
              <a:ext uri="{FF2B5EF4-FFF2-40B4-BE49-F238E27FC236}">
                <a16:creationId xmlns:a16="http://schemas.microsoft.com/office/drawing/2014/main" id="{9348812D-6669-8983-61F7-22622A3B56A6}"/>
              </a:ext>
            </a:extLst>
          </p:cNvPr>
          <p:cNvSpPr/>
          <p:nvPr/>
        </p:nvSpPr>
        <p:spPr>
          <a:xfrm>
            <a:off x="5112107" y="3925512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Прямоугольник 77">
            <a:extLst>
              <a:ext uri="{FF2B5EF4-FFF2-40B4-BE49-F238E27FC236}">
                <a16:creationId xmlns:a16="http://schemas.microsoft.com/office/drawing/2014/main" id="{CCA673E1-9566-74F7-6531-2059951C4E1E}"/>
              </a:ext>
            </a:extLst>
          </p:cNvPr>
          <p:cNvSpPr/>
          <p:nvPr/>
        </p:nvSpPr>
        <p:spPr>
          <a:xfrm>
            <a:off x="4061549" y="3925512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79" name="Рисунок 78">
            <a:extLst>
              <a:ext uri="{FF2B5EF4-FFF2-40B4-BE49-F238E27FC236}">
                <a16:creationId xmlns:a16="http://schemas.microsoft.com/office/drawing/2014/main" id="{B540415B-24EE-E28F-2A6F-0207799E8A71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87553" y="3951091"/>
            <a:ext cx="476479" cy="49374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</p:pic>
      <p:sp>
        <p:nvSpPr>
          <p:cNvPr id="5" name="TextBox 4">
            <a:hlinkClick r:id="rId7" action="ppaction://hlinksldjump" highlightClick="1">
              <a:snd r:embed="rId8" name="click.wav"/>
            </a:hlinkClick>
            <a:extLst>
              <a:ext uri="{FF2B5EF4-FFF2-40B4-BE49-F238E27FC236}">
                <a16:creationId xmlns:a16="http://schemas.microsoft.com/office/drawing/2014/main" id="{7ACA6815-F3EC-DA3A-8DA4-58197B6FEABF}"/>
              </a:ext>
            </a:extLst>
          </p:cNvPr>
          <p:cNvSpPr txBox="1"/>
          <p:nvPr/>
        </p:nvSpPr>
        <p:spPr>
          <a:xfrm>
            <a:off x="4641850" y="5876463"/>
            <a:ext cx="2914650" cy="649188"/>
          </a:xfrm>
          <a:prstGeom prst="round2DiagRect">
            <a:avLst>
              <a:gd name="adj1" fmla="val 0"/>
              <a:gd name="adj2" fmla="val 50000"/>
            </a:avLst>
          </a:prstGeom>
          <a:noFill/>
          <a:ln w="19050">
            <a:solidFill>
              <a:srgbClr val="1CA289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n>
                  <a:solidFill>
                    <a:schemeClr val="tx1"/>
                  </a:solidFill>
                </a:ln>
                <a:solidFill>
                  <a:srgbClr val="1CA289"/>
                </a:solidFill>
                <a:latin typeface="aMavickFont" panose="020F0802020204020204" pitchFamily="34" charset="0"/>
              </a:rPr>
              <a:t>К началу игры </a:t>
            </a:r>
          </a:p>
        </p:txBody>
      </p: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id="{76EE3101-5F5E-B870-2B46-28FF0E21D634}"/>
              </a:ext>
            </a:extLst>
          </p:cNvPr>
          <p:cNvSpPr/>
          <p:nvPr/>
        </p:nvSpPr>
        <p:spPr>
          <a:xfrm>
            <a:off x="3537288" y="5027683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33" name="Знак умножения 32">
            <a:extLst>
              <a:ext uri="{FF2B5EF4-FFF2-40B4-BE49-F238E27FC236}">
                <a16:creationId xmlns:a16="http://schemas.microsoft.com/office/drawing/2014/main" id="{F6B24C7B-272A-4C3F-1274-8E8D657307F9}"/>
              </a:ext>
            </a:extLst>
          </p:cNvPr>
          <p:cNvSpPr/>
          <p:nvPr/>
        </p:nvSpPr>
        <p:spPr>
          <a:xfrm>
            <a:off x="3537288" y="5027683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>
            <a:extLst>
              <a:ext uri="{FF2B5EF4-FFF2-40B4-BE49-F238E27FC236}">
                <a16:creationId xmlns:a16="http://schemas.microsoft.com/office/drawing/2014/main" id="{AF9D2057-AEB6-6B16-4F08-F28FC748F1E0}"/>
              </a:ext>
            </a:extLst>
          </p:cNvPr>
          <p:cNvSpPr/>
          <p:nvPr/>
        </p:nvSpPr>
        <p:spPr>
          <a:xfrm>
            <a:off x="4590724" y="5027683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39" name="Рисунок 38">
            <a:extLst>
              <a:ext uri="{FF2B5EF4-FFF2-40B4-BE49-F238E27FC236}">
                <a16:creationId xmlns:a16="http://schemas.microsoft.com/office/drawing/2014/main" id="{32EBC44F-D2CF-3AC6-ADDE-25C243F3EC0E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16728" y="5062694"/>
            <a:ext cx="476479" cy="49374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</p:pic>
      <p:sp>
        <p:nvSpPr>
          <p:cNvPr id="58" name="Прямоугольник 57">
            <a:extLst>
              <a:ext uri="{FF2B5EF4-FFF2-40B4-BE49-F238E27FC236}">
                <a16:creationId xmlns:a16="http://schemas.microsoft.com/office/drawing/2014/main" id="{4FF08EDC-D40A-CF05-1EAF-F60F8419B0A2}"/>
              </a:ext>
            </a:extLst>
          </p:cNvPr>
          <p:cNvSpPr/>
          <p:nvPr/>
        </p:nvSpPr>
        <p:spPr>
          <a:xfrm>
            <a:off x="4063408" y="5027683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59" name="Знак умножения 58">
            <a:extLst>
              <a:ext uri="{FF2B5EF4-FFF2-40B4-BE49-F238E27FC236}">
                <a16:creationId xmlns:a16="http://schemas.microsoft.com/office/drawing/2014/main" id="{8F440BC1-2850-53AB-1AD6-F7D1F5FD2C0A}"/>
              </a:ext>
            </a:extLst>
          </p:cNvPr>
          <p:cNvSpPr/>
          <p:nvPr/>
        </p:nvSpPr>
        <p:spPr>
          <a:xfrm>
            <a:off x="4063408" y="5027683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Прямоугольник 59">
            <a:extLst>
              <a:ext uri="{FF2B5EF4-FFF2-40B4-BE49-F238E27FC236}">
                <a16:creationId xmlns:a16="http://schemas.microsoft.com/office/drawing/2014/main" id="{CBDFC9CB-E039-0673-B60C-122BDBB06800}"/>
              </a:ext>
            </a:extLst>
          </p:cNvPr>
          <p:cNvSpPr/>
          <p:nvPr/>
        </p:nvSpPr>
        <p:spPr>
          <a:xfrm>
            <a:off x="5117984" y="5027683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61" name="Знак умножения 60">
            <a:extLst>
              <a:ext uri="{FF2B5EF4-FFF2-40B4-BE49-F238E27FC236}">
                <a16:creationId xmlns:a16="http://schemas.microsoft.com/office/drawing/2014/main" id="{BA4E9FF1-5DAA-E214-DCF3-3637E1773DDA}"/>
              </a:ext>
            </a:extLst>
          </p:cNvPr>
          <p:cNvSpPr/>
          <p:nvPr/>
        </p:nvSpPr>
        <p:spPr>
          <a:xfrm>
            <a:off x="5117984" y="5027683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рямоугольник 49">
            <a:extLst>
              <a:ext uri="{FF2B5EF4-FFF2-40B4-BE49-F238E27FC236}">
                <a16:creationId xmlns:a16="http://schemas.microsoft.com/office/drawing/2014/main" id="{0B9EDB18-37CA-2347-71D3-C549F6671C3C}"/>
              </a:ext>
            </a:extLst>
          </p:cNvPr>
          <p:cNvSpPr/>
          <p:nvPr/>
        </p:nvSpPr>
        <p:spPr>
          <a:xfrm>
            <a:off x="5112107" y="4483040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51" name="Рисунок 50">
            <a:extLst>
              <a:ext uri="{FF2B5EF4-FFF2-40B4-BE49-F238E27FC236}">
                <a16:creationId xmlns:a16="http://schemas.microsoft.com/office/drawing/2014/main" id="{47539E8F-4E62-DB76-AC7E-40C68F550BDF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38111" y="4508619"/>
            <a:ext cx="476479" cy="49374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</p:pic>
      <p:sp>
        <p:nvSpPr>
          <p:cNvPr id="52" name="Прямоугольник 51">
            <a:extLst>
              <a:ext uri="{FF2B5EF4-FFF2-40B4-BE49-F238E27FC236}">
                <a16:creationId xmlns:a16="http://schemas.microsoft.com/office/drawing/2014/main" id="{E9E4BE89-BFF5-DC77-4DBD-E54F52A6469D}"/>
              </a:ext>
            </a:extLst>
          </p:cNvPr>
          <p:cNvSpPr/>
          <p:nvPr/>
        </p:nvSpPr>
        <p:spPr>
          <a:xfrm>
            <a:off x="3534289" y="4483040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53" name="Рисунок 52">
            <a:extLst>
              <a:ext uri="{FF2B5EF4-FFF2-40B4-BE49-F238E27FC236}">
                <a16:creationId xmlns:a16="http://schemas.microsoft.com/office/drawing/2014/main" id="{EAB83832-3947-8340-0428-D31DE6532175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60293" y="4508619"/>
            <a:ext cx="476479" cy="49374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</p:pic>
      <p:sp>
        <p:nvSpPr>
          <p:cNvPr id="84" name="Прямоугольник 83">
            <a:extLst>
              <a:ext uri="{FF2B5EF4-FFF2-40B4-BE49-F238E27FC236}">
                <a16:creationId xmlns:a16="http://schemas.microsoft.com/office/drawing/2014/main" id="{5F09EBD6-B1A4-5B89-018C-F2CB9DB3F0B7}"/>
              </a:ext>
            </a:extLst>
          </p:cNvPr>
          <p:cNvSpPr/>
          <p:nvPr/>
        </p:nvSpPr>
        <p:spPr>
          <a:xfrm>
            <a:off x="4585987" y="4483040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85" name="Знак умножения 84">
            <a:extLst>
              <a:ext uri="{FF2B5EF4-FFF2-40B4-BE49-F238E27FC236}">
                <a16:creationId xmlns:a16="http://schemas.microsoft.com/office/drawing/2014/main" id="{40B915E7-30F0-4B70-4C55-58CE6C10D7C3}"/>
              </a:ext>
            </a:extLst>
          </p:cNvPr>
          <p:cNvSpPr/>
          <p:nvPr/>
        </p:nvSpPr>
        <p:spPr>
          <a:xfrm>
            <a:off x="4585987" y="4483040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6" name="Прямоугольник 85">
            <a:extLst>
              <a:ext uri="{FF2B5EF4-FFF2-40B4-BE49-F238E27FC236}">
                <a16:creationId xmlns:a16="http://schemas.microsoft.com/office/drawing/2014/main" id="{FA777FEE-6D6D-2656-CC1E-D50632B61294}"/>
              </a:ext>
            </a:extLst>
          </p:cNvPr>
          <p:cNvSpPr/>
          <p:nvPr/>
        </p:nvSpPr>
        <p:spPr>
          <a:xfrm>
            <a:off x="4061549" y="4483040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87" name="Знак умножения 86">
            <a:extLst>
              <a:ext uri="{FF2B5EF4-FFF2-40B4-BE49-F238E27FC236}">
                <a16:creationId xmlns:a16="http://schemas.microsoft.com/office/drawing/2014/main" id="{2652AC1C-32C5-5103-72CC-30CE5EC2DF67}"/>
              </a:ext>
            </a:extLst>
          </p:cNvPr>
          <p:cNvSpPr/>
          <p:nvPr/>
        </p:nvSpPr>
        <p:spPr>
          <a:xfrm>
            <a:off x="4061549" y="4483040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6939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3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5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7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1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5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1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7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1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9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1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1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1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5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1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1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1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5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1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9"/>
                  </p:tgtEl>
                </p:cond>
              </p:nextCondLst>
            </p:seq>
            <p:seq concurrent="1" nextAc="seek">
              <p:cTn id="147" restart="whenNotActive" fill="hold" evtFilter="cancelBubble" nodeType="interactiveSeq">
                <p:stCondLst>
                  <p:cond evt="onClick" delay="0">
                    <p:tgtEl>
                      <p:spTgt spid="1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8" fill="hold">
                      <p:stCondLst>
                        <p:cond delay="0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1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1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"/>
                  </p:tgtEl>
                </p:cond>
              </p:nextCondLst>
            </p:seq>
            <p:seq concurrent="1" nextAc="seek">
              <p:cTn id="157" restart="whenNotActive" fill="hold" evtFilter="cancelBubble" nodeType="interactiveSeq">
                <p:stCondLst>
                  <p:cond evt="onClick" delay="0">
                    <p:tgtEl>
                      <p:spTgt spid="1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8" fill="hold">
                      <p:stCondLst>
                        <p:cond delay="0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7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>
                      <p:stCondLst>
                        <p:cond delay="0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67" dur="indefinite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100" grpId="0" animBg="1"/>
      <p:bldP spid="112" grpId="0" animBg="1"/>
      <p:bldP spid="106" grpId="0" animBg="1"/>
      <p:bldP spid="116" grpId="0" animBg="1"/>
      <p:bldP spid="102" grpId="0" animBg="1"/>
      <p:bldP spid="108" grpId="0" animBg="1"/>
      <p:bldP spid="110" grpId="0" animBg="1"/>
      <p:bldP spid="138" grpId="0" animBg="1"/>
      <p:bldP spid="65" grpId="0" animBg="1"/>
      <p:bldP spid="69" grpId="0" animBg="1"/>
      <p:bldP spid="75" grpId="0" animBg="1"/>
      <p:bldP spid="5" grpId="0" animBg="1"/>
      <p:bldP spid="33" grpId="0" animBg="1"/>
      <p:bldP spid="59" grpId="0" animBg="1"/>
      <p:bldP spid="61" grpId="0" animBg="1"/>
      <p:bldP spid="85" grpId="0" animBg="1"/>
      <p:bldP spid="8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Прямоугольник 89">
            <a:extLst>
              <a:ext uri="{FF2B5EF4-FFF2-40B4-BE49-F238E27FC236}">
                <a16:creationId xmlns:a16="http://schemas.microsoft.com/office/drawing/2014/main" id="{8EF42B2B-AACA-326C-AB1A-89EBCEB36918}"/>
              </a:ext>
            </a:extLst>
          </p:cNvPr>
          <p:cNvSpPr/>
          <p:nvPr/>
        </p:nvSpPr>
        <p:spPr>
          <a:xfrm>
            <a:off x="8925969" y="3053781"/>
            <a:ext cx="523783" cy="553920"/>
          </a:xfrm>
          <a:prstGeom prst="rect">
            <a:avLst/>
          </a:prstGeom>
          <a:solidFill>
            <a:srgbClr val="FFF2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91" name="Знак умножения 90">
            <a:extLst>
              <a:ext uri="{FF2B5EF4-FFF2-40B4-BE49-F238E27FC236}">
                <a16:creationId xmlns:a16="http://schemas.microsoft.com/office/drawing/2014/main" id="{B942EE56-C4BF-C3FF-B941-CFA5146A34F0}"/>
              </a:ext>
            </a:extLst>
          </p:cNvPr>
          <p:cNvSpPr/>
          <p:nvPr/>
        </p:nvSpPr>
        <p:spPr>
          <a:xfrm>
            <a:off x="8925969" y="3053781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3" name="Прямоугольник 102">
            <a:extLst>
              <a:ext uri="{FF2B5EF4-FFF2-40B4-BE49-F238E27FC236}">
                <a16:creationId xmlns:a16="http://schemas.microsoft.com/office/drawing/2014/main" id="{0302A307-2C01-8CE3-02EC-9B2833A5C306}"/>
              </a:ext>
            </a:extLst>
          </p:cNvPr>
          <p:cNvSpPr/>
          <p:nvPr/>
        </p:nvSpPr>
        <p:spPr>
          <a:xfrm>
            <a:off x="8925969" y="3608316"/>
            <a:ext cx="523783" cy="553920"/>
          </a:xfrm>
          <a:prstGeom prst="rect">
            <a:avLst/>
          </a:prstGeom>
          <a:solidFill>
            <a:srgbClr val="FFF2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04" name="Знак умножения 103">
            <a:extLst>
              <a:ext uri="{FF2B5EF4-FFF2-40B4-BE49-F238E27FC236}">
                <a16:creationId xmlns:a16="http://schemas.microsoft.com/office/drawing/2014/main" id="{924AFFF6-4C5C-4EE7-1021-30AAF37442E0}"/>
              </a:ext>
            </a:extLst>
          </p:cNvPr>
          <p:cNvSpPr/>
          <p:nvPr/>
        </p:nvSpPr>
        <p:spPr>
          <a:xfrm>
            <a:off x="8925969" y="3608316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7" name="Прямоугольник 116">
            <a:extLst>
              <a:ext uri="{FF2B5EF4-FFF2-40B4-BE49-F238E27FC236}">
                <a16:creationId xmlns:a16="http://schemas.microsoft.com/office/drawing/2014/main" id="{442879B1-839F-82A0-C4E5-6EE99C440611}"/>
              </a:ext>
            </a:extLst>
          </p:cNvPr>
          <p:cNvSpPr/>
          <p:nvPr/>
        </p:nvSpPr>
        <p:spPr>
          <a:xfrm>
            <a:off x="8925969" y="5271094"/>
            <a:ext cx="523783" cy="553920"/>
          </a:xfrm>
          <a:prstGeom prst="rect">
            <a:avLst/>
          </a:prstGeom>
          <a:solidFill>
            <a:srgbClr val="FFF2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18" name="Знак умножения 117">
            <a:extLst>
              <a:ext uri="{FF2B5EF4-FFF2-40B4-BE49-F238E27FC236}">
                <a16:creationId xmlns:a16="http://schemas.microsoft.com/office/drawing/2014/main" id="{2E365E73-3137-AA5B-B266-A819A4E18F58}"/>
              </a:ext>
            </a:extLst>
          </p:cNvPr>
          <p:cNvSpPr/>
          <p:nvPr/>
        </p:nvSpPr>
        <p:spPr>
          <a:xfrm>
            <a:off x="8925969" y="5271094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3" name="Прямоугольник 122">
            <a:extLst>
              <a:ext uri="{FF2B5EF4-FFF2-40B4-BE49-F238E27FC236}">
                <a16:creationId xmlns:a16="http://schemas.microsoft.com/office/drawing/2014/main" id="{EA87B2DB-3318-93E3-1B65-750937BF0C8D}"/>
              </a:ext>
            </a:extLst>
          </p:cNvPr>
          <p:cNvSpPr/>
          <p:nvPr/>
        </p:nvSpPr>
        <p:spPr>
          <a:xfrm>
            <a:off x="8925969" y="4160715"/>
            <a:ext cx="523783" cy="553920"/>
          </a:xfrm>
          <a:prstGeom prst="rect">
            <a:avLst/>
          </a:prstGeom>
          <a:solidFill>
            <a:srgbClr val="FFF2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24" name="Рисунок 123">
            <a:extLst>
              <a:ext uri="{FF2B5EF4-FFF2-40B4-BE49-F238E27FC236}">
                <a16:creationId xmlns:a16="http://schemas.microsoft.com/office/drawing/2014/main" id="{278505AE-CE9D-49AC-04EB-B84353DF42F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8954413" y="4243025"/>
            <a:ext cx="471506" cy="389650"/>
          </a:xfrm>
          <a:prstGeom prst="rect">
            <a:avLst/>
          </a:prstGeom>
          <a:solidFill>
            <a:srgbClr val="FFF2CC"/>
          </a:solidFill>
        </p:spPr>
      </p:pic>
      <p:sp>
        <p:nvSpPr>
          <p:cNvPr id="127" name="Прямоугольник 126">
            <a:extLst>
              <a:ext uri="{FF2B5EF4-FFF2-40B4-BE49-F238E27FC236}">
                <a16:creationId xmlns:a16="http://schemas.microsoft.com/office/drawing/2014/main" id="{2E30E9C3-072E-F3F8-F9FD-4D93C4188745}"/>
              </a:ext>
            </a:extLst>
          </p:cNvPr>
          <p:cNvSpPr/>
          <p:nvPr/>
        </p:nvSpPr>
        <p:spPr>
          <a:xfrm>
            <a:off x="8925969" y="4714441"/>
            <a:ext cx="523783" cy="553920"/>
          </a:xfrm>
          <a:prstGeom prst="rect">
            <a:avLst/>
          </a:prstGeom>
          <a:solidFill>
            <a:srgbClr val="FFF2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28" name="Рисунок 127">
            <a:extLst>
              <a:ext uri="{FF2B5EF4-FFF2-40B4-BE49-F238E27FC236}">
                <a16:creationId xmlns:a16="http://schemas.microsoft.com/office/drawing/2014/main" id="{3F73ABBE-1A1D-9C5A-11FD-3C080AD86F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8954413" y="4796751"/>
            <a:ext cx="471506" cy="389650"/>
          </a:xfrm>
          <a:prstGeom prst="rect">
            <a:avLst/>
          </a:prstGeom>
          <a:solidFill>
            <a:srgbClr val="FFF2CC"/>
          </a:solidFill>
        </p:spPr>
      </p:pic>
      <p:grpSp>
        <p:nvGrpSpPr>
          <p:cNvPr id="17" name="Группа 16">
            <a:extLst>
              <a:ext uri="{FF2B5EF4-FFF2-40B4-BE49-F238E27FC236}">
                <a16:creationId xmlns:a16="http://schemas.microsoft.com/office/drawing/2014/main" id="{731F1EB3-3DEA-8EED-48CB-E667B5363E78}"/>
              </a:ext>
            </a:extLst>
          </p:cNvPr>
          <p:cNvGrpSpPr/>
          <p:nvPr/>
        </p:nvGrpSpPr>
        <p:grpSpPr>
          <a:xfrm>
            <a:off x="2734682" y="2503965"/>
            <a:ext cx="3142689" cy="3322005"/>
            <a:chOff x="1109708" y="1976216"/>
            <a:chExt cx="3142689" cy="3322005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3" name="Прямоугольник 2">
              <a:extLst>
                <a:ext uri="{FF2B5EF4-FFF2-40B4-BE49-F238E27FC236}">
                  <a16:creationId xmlns:a16="http://schemas.microsoft.com/office/drawing/2014/main" id="{7BF7F41C-1EEC-678A-BA8E-80BA20FD6298}"/>
                </a:ext>
              </a:extLst>
            </p:cNvPr>
            <p:cNvSpPr/>
            <p:nvPr/>
          </p:nvSpPr>
          <p:spPr>
            <a:xfrm>
              <a:off x="1109708" y="1976216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7" name="Прямоугольник 6">
              <a:extLst>
                <a:ext uri="{FF2B5EF4-FFF2-40B4-BE49-F238E27FC236}">
                  <a16:creationId xmlns:a16="http://schemas.microsoft.com/office/drawing/2014/main" id="{E11255BB-53E6-1E51-60C2-665CDC90CD63}"/>
                </a:ext>
              </a:extLst>
            </p:cNvPr>
            <p:cNvSpPr/>
            <p:nvPr/>
          </p:nvSpPr>
          <p:spPr>
            <a:xfrm>
              <a:off x="1633488" y="1976216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А</a:t>
              </a:r>
            </a:p>
          </p:txBody>
        </p:sp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id="{6711860F-1236-56FB-11F0-608DEC09518B}"/>
                </a:ext>
              </a:extLst>
            </p:cNvPr>
            <p:cNvSpPr/>
            <p:nvPr/>
          </p:nvSpPr>
          <p:spPr>
            <a:xfrm>
              <a:off x="2157271" y="1976216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Б</a:t>
              </a:r>
            </a:p>
          </p:txBody>
        </p:sp>
        <p:sp>
          <p:nvSpPr>
            <p:cNvPr id="9" name="Прямоугольник 8">
              <a:extLst>
                <a:ext uri="{FF2B5EF4-FFF2-40B4-BE49-F238E27FC236}">
                  <a16:creationId xmlns:a16="http://schemas.microsoft.com/office/drawing/2014/main" id="{12421A8C-4612-0BB2-40E5-48CF4143807D}"/>
                </a:ext>
              </a:extLst>
            </p:cNvPr>
            <p:cNvSpPr/>
            <p:nvPr/>
          </p:nvSpPr>
          <p:spPr>
            <a:xfrm>
              <a:off x="2681051" y="1976216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В</a:t>
              </a:r>
            </a:p>
          </p:txBody>
        </p:sp>
        <p:sp>
          <p:nvSpPr>
            <p:cNvPr id="10" name="Прямоугольник 9">
              <a:extLst>
                <a:ext uri="{FF2B5EF4-FFF2-40B4-BE49-F238E27FC236}">
                  <a16:creationId xmlns:a16="http://schemas.microsoft.com/office/drawing/2014/main" id="{A1A39177-4AEA-F2BF-48C8-F0BE3B9FBB62}"/>
                </a:ext>
              </a:extLst>
            </p:cNvPr>
            <p:cNvSpPr/>
            <p:nvPr/>
          </p:nvSpPr>
          <p:spPr>
            <a:xfrm>
              <a:off x="3204834" y="1976216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Г</a:t>
              </a:r>
            </a:p>
          </p:txBody>
        </p:sp>
        <p:sp>
          <p:nvSpPr>
            <p:cNvPr id="11" name="Прямоугольник 10">
              <a:extLst>
                <a:ext uri="{FF2B5EF4-FFF2-40B4-BE49-F238E27FC236}">
                  <a16:creationId xmlns:a16="http://schemas.microsoft.com/office/drawing/2014/main" id="{84BD21E8-206B-41A4-3D12-48B22207BBDF}"/>
                </a:ext>
              </a:extLst>
            </p:cNvPr>
            <p:cNvSpPr/>
            <p:nvPr/>
          </p:nvSpPr>
          <p:spPr>
            <a:xfrm>
              <a:off x="3728614" y="1976216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Д</a:t>
              </a:r>
            </a:p>
          </p:txBody>
        </p:sp>
        <p:sp>
          <p:nvSpPr>
            <p:cNvPr id="12" name="Прямоугольник 11">
              <a:extLst>
                <a:ext uri="{FF2B5EF4-FFF2-40B4-BE49-F238E27FC236}">
                  <a16:creationId xmlns:a16="http://schemas.microsoft.com/office/drawing/2014/main" id="{E1D2176D-9872-66B2-62E0-AA8E05A977F4}"/>
                </a:ext>
              </a:extLst>
            </p:cNvPr>
            <p:cNvSpPr/>
            <p:nvPr/>
          </p:nvSpPr>
          <p:spPr>
            <a:xfrm>
              <a:off x="1109708" y="2530136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13" name="Прямоугольник 12">
              <a:extLst>
                <a:ext uri="{FF2B5EF4-FFF2-40B4-BE49-F238E27FC236}">
                  <a16:creationId xmlns:a16="http://schemas.microsoft.com/office/drawing/2014/main" id="{516632BF-B930-F101-E0ED-247B5062587A}"/>
                </a:ext>
              </a:extLst>
            </p:cNvPr>
            <p:cNvSpPr/>
            <p:nvPr/>
          </p:nvSpPr>
          <p:spPr>
            <a:xfrm>
              <a:off x="1109708" y="3084056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2</a:t>
              </a:r>
            </a:p>
          </p:txBody>
        </p:sp>
        <p:sp>
          <p:nvSpPr>
            <p:cNvPr id="14" name="Прямоугольник 13">
              <a:extLst>
                <a:ext uri="{FF2B5EF4-FFF2-40B4-BE49-F238E27FC236}">
                  <a16:creationId xmlns:a16="http://schemas.microsoft.com/office/drawing/2014/main" id="{8EF089F0-1023-ADBA-71C8-0AA10B626362}"/>
                </a:ext>
              </a:extLst>
            </p:cNvPr>
            <p:cNvSpPr/>
            <p:nvPr/>
          </p:nvSpPr>
          <p:spPr>
            <a:xfrm>
              <a:off x="1109708" y="3636461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3</a:t>
              </a:r>
            </a:p>
          </p:txBody>
        </p:sp>
        <p:sp>
          <p:nvSpPr>
            <p:cNvPr id="15" name="Прямоугольник 14">
              <a:extLst>
                <a:ext uri="{FF2B5EF4-FFF2-40B4-BE49-F238E27FC236}">
                  <a16:creationId xmlns:a16="http://schemas.microsoft.com/office/drawing/2014/main" id="{9298710A-5467-5263-F453-4F89FA41285A}"/>
                </a:ext>
              </a:extLst>
            </p:cNvPr>
            <p:cNvSpPr/>
            <p:nvPr/>
          </p:nvSpPr>
          <p:spPr>
            <a:xfrm>
              <a:off x="1109708" y="4190381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4</a:t>
              </a:r>
            </a:p>
          </p:txBody>
        </p:sp>
        <p:sp>
          <p:nvSpPr>
            <p:cNvPr id="16" name="Прямоугольник 15">
              <a:extLst>
                <a:ext uri="{FF2B5EF4-FFF2-40B4-BE49-F238E27FC236}">
                  <a16:creationId xmlns:a16="http://schemas.microsoft.com/office/drawing/2014/main" id="{D76364F6-D848-F2C8-50E7-43E6822197D4}"/>
                </a:ext>
              </a:extLst>
            </p:cNvPr>
            <p:cNvSpPr/>
            <p:nvPr/>
          </p:nvSpPr>
          <p:spPr>
            <a:xfrm>
              <a:off x="1109708" y="4744301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5</a:t>
              </a:r>
            </a:p>
          </p:txBody>
        </p:sp>
      </p:grpSp>
      <p:grpSp>
        <p:nvGrpSpPr>
          <p:cNvPr id="18" name="Группа 17">
            <a:extLst>
              <a:ext uri="{FF2B5EF4-FFF2-40B4-BE49-F238E27FC236}">
                <a16:creationId xmlns:a16="http://schemas.microsoft.com/office/drawing/2014/main" id="{1512C2A4-E2AE-09ED-E578-07C1B79F0E18}"/>
              </a:ext>
            </a:extLst>
          </p:cNvPr>
          <p:cNvGrpSpPr/>
          <p:nvPr/>
        </p:nvGrpSpPr>
        <p:grpSpPr>
          <a:xfrm>
            <a:off x="6297851" y="2503207"/>
            <a:ext cx="3142689" cy="3322005"/>
            <a:chOff x="1109708" y="1976216"/>
            <a:chExt cx="3142689" cy="3322005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19" name="Прямоугольник 18">
              <a:extLst>
                <a:ext uri="{FF2B5EF4-FFF2-40B4-BE49-F238E27FC236}">
                  <a16:creationId xmlns:a16="http://schemas.microsoft.com/office/drawing/2014/main" id="{EDB011A9-8219-3D89-9C6C-95E160BEED89}"/>
                </a:ext>
              </a:extLst>
            </p:cNvPr>
            <p:cNvSpPr/>
            <p:nvPr/>
          </p:nvSpPr>
          <p:spPr>
            <a:xfrm>
              <a:off x="1109708" y="1976216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>
                <a:solidFill>
                  <a:schemeClr val="tx1"/>
                </a:solidFill>
              </a:endParaRPr>
            </a:p>
          </p:txBody>
        </p:sp>
        <p:sp>
          <p:nvSpPr>
            <p:cNvPr id="20" name="Прямоугольник 19">
              <a:extLst>
                <a:ext uri="{FF2B5EF4-FFF2-40B4-BE49-F238E27FC236}">
                  <a16:creationId xmlns:a16="http://schemas.microsoft.com/office/drawing/2014/main" id="{1598C807-713D-AF05-8D58-9D3535F5A4B8}"/>
                </a:ext>
              </a:extLst>
            </p:cNvPr>
            <p:cNvSpPr/>
            <p:nvPr/>
          </p:nvSpPr>
          <p:spPr>
            <a:xfrm>
              <a:off x="1633488" y="1976216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А</a:t>
              </a:r>
            </a:p>
          </p:txBody>
        </p:sp>
        <p:sp>
          <p:nvSpPr>
            <p:cNvPr id="21" name="Прямоугольник 20">
              <a:extLst>
                <a:ext uri="{FF2B5EF4-FFF2-40B4-BE49-F238E27FC236}">
                  <a16:creationId xmlns:a16="http://schemas.microsoft.com/office/drawing/2014/main" id="{E0AFF856-2AE3-17AB-670F-C2C35E46F2C0}"/>
                </a:ext>
              </a:extLst>
            </p:cNvPr>
            <p:cNvSpPr/>
            <p:nvPr/>
          </p:nvSpPr>
          <p:spPr>
            <a:xfrm>
              <a:off x="2157271" y="1976216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Б</a:t>
              </a:r>
            </a:p>
          </p:txBody>
        </p:sp>
        <p:sp>
          <p:nvSpPr>
            <p:cNvPr id="22" name="Прямоугольник 21">
              <a:extLst>
                <a:ext uri="{FF2B5EF4-FFF2-40B4-BE49-F238E27FC236}">
                  <a16:creationId xmlns:a16="http://schemas.microsoft.com/office/drawing/2014/main" id="{789E98C8-384A-F7F2-0CCE-8AF05F56D0CD}"/>
                </a:ext>
              </a:extLst>
            </p:cNvPr>
            <p:cNvSpPr/>
            <p:nvPr/>
          </p:nvSpPr>
          <p:spPr>
            <a:xfrm>
              <a:off x="2681051" y="1976216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В</a:t>
              </a:r>
            </a:p>
          </p:txBody>
        </p:sp>
        <p:sp>
          <p:nvSpPr>
            <p:cNvPr id="23" name="Прямоугольник 22">
              <a:extLst>
                <a:ext uri="{FF2B5EF4-FFF2-40B4-BE49-F238E27FC236}">
                  <a16:creationId xmlns:a16="http://schemas.microsoft.com/office/drawing/2014/main" id="{8C934EFE-605A-537A-32CC-16A58F786949}"/>
                </a:ext>
              </a:extLst>
            </p:cNvPr>
            <p:cNvSpPr/>
            <p:nvPr/>
          </p:nvSpPr>
          <p:spPr>
            <a:xfrm>
              <a:off x="3204834" y="1976216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Г</a:t>
              </a:r>
            </a:p>
          </p:txBody>
        </p:sp>
        <p:sp>
          <p:nvSpPr>
            <p:cNvPr id="24" name="Прямоугольник 23">
              <a:extLst>
                <a:ext uri="{FF2B5EF4-FFF2-40B4-BE49-F238E27FC236}">
                  <a16:creationId xmlns:a16="http://schemas.microsoft.com/office/drawing/2014/main" id="{0FF00305-D3CD-289C-12E8-140262DD03F6}"/>
                </a:ext>
              </a:extLst>
            </p:cNvPr>
            <p:cNvSpPr/>
            <p:nvPr/>
          </p:nvSpPr>
          <p:spPr>
            <a:xfrm>
              <a:off x="3728614" y="1976216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Д</a:t>
              </a:r>
            </a:p>
          </p:txBody>
        </p:sp>
        <p:sp>
          <p:nvSpPr>
            <p:cNvPr id="25" name="Прямоугольник 24">
              <a:extLst>
                <a:ext uri="{FF2B5EF4-FFF2-40B4-BE49-F238E27FC236}">
                  <a16:creationId xmlns:a16="http://schemas.microsoft.com/office/drawing/2014/main" id="{66635E7B-3B82-A909-41EF-1601D4F84CAE}"/>
                </a:ext>
              </a:extLst>
            </p:cNvPr>
            <p:cNvSpPr/>
            <p:nvPr/>
          </p:nvSpPr>
          <p:spPr>
            <a:xfrm>
              <a:off x="1109708" y="2530136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26" name="Прямоугольник 25">
              <a:extLst>
                <a:ext uri="{FF2B5EF4-FFF2-40B4-BE49-F238E27FC236}">
                  <a16:creationId xmlns:a16="http://schemas.microsoft.com/office/drawing/2014/main" id="{6DE93FD5-523A-52DC-0227-A8D0D8370BBA}"/>
                </a:ext>
              </a:extLst>
            </p:cNvPr>
            <p:cNvSpPr/>
            <p:nvPr/>
          </p:nvSpPr>
          <p:spPr>
            <a:xfrm>
              <a:off x="1109708" y="3084056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2</a:t>
              </a:r>
            </a:p>
          </p:txBody>
        </p:sp>
        <p:sp>
          <p:nvSpPr>
            <p:cNvPr id="27" name="Прямоугольник 26">
              <a:extLst>
                <a:ext uri="{FF2B5EF4-FFF2-40B4-BE49-F238E27FC236}">
                  <a16:creationId xmlns:a16="http://schemas.microsoft.com/office/drawing/2014/main" id="{3B5E9B3C-FA1C-5161-7656-449AAA88307E}"/>
                </a:ext>
              </a:extLst>
            </p:cNvPr>
            <p:cNvSpPr/>
            <p:nvPr/>
          </p:nvSpPr>
          <p:spPr>
            <a:xfrm>
              <a:off x="1109708" y="3636461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3</a:t>
              </a:r>
            </a:p>
          </p:txBody>
        </p:sp>
        <p:sp>
          <p:nvSpPr>
            <p:cNvPr id="28" name="Прямоугольник 27">
              <a:extLst>
                <a:ext uri="{FF2B5EF4-FFF2-40B4-BE49-F238E27FC236}">
                  <a16:creationId xmlns:a16="http://schemas.microsoft.com/office/drawing/2014/main" id="{31BDCA88-21B3-F8DF-2640-B8E7BBEDD2D2}"/>
                </a:ext>
              </a:extLst>
            </p:cNvPr>
            <p:cNvSpPr/>
            <p:nvPr/>
          </p:nvSpPr>
          <p:spPr>
            <a:xfrm>
              <a:off x="1109708" y="4190381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4</a:t>
              </a:r>
            </a:p>
          </p:txBody>
        </p:sp>
        <p:sp>
          <p:nvSpPr>
            <p:cNvPr id="29" name="Прямоугольник 28">
              <a:extLst>
                <a:ext uri="{FF2B5EF4-FFF2-40B4-BE49-F238E27FC236}">
                  <a16:creationId xmlns:a16="http://schemas.microsoft.com/office/drawing/2014/main" id="{1EC0C29E-9A0D-61DE-A59E-3C8442C4BC00}"/>
                </a:ext>
              </a:extLst>
            </p:cNvPr>
            <p:cNvSpPr/>
            <p:nvPr/>
          </p:nvSpPr>
          <p:spPr>
            <a:xfrm>
              <a:off x="1109708" y="4744301"/>
              <a:ext cx="523783" cy="55392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</a:rPr>
                <a:t>5</a:t>
              </a:r>
            </a:p>
          </p:txBody>
        </p:sp>
      </p:grpSp>
      <p:sp>
        <p:nvSpPr>
          <p:cNvPr id="93" name="Прямоугольник 92">
            <a:extLst>
              <a:ext uri="{FF2B5EF4-FFF2-40B4-BE49-F238E27FC236}">
                <a16:creationId xmlns:a16="http://schemas.microsoft.com/office/drawing/2014/main" id="{51D5C2B8-1810-9B27-F803-29528E3CDABA}"/>
              </a:ext>
            </a:extLst>
          </p:cNvPr>
          <p:cNvSpPr/>
          <p:nvPr/>
        </p:nvSpPr>
        <p:spPr>
          <a:xfrm>
            <a:off x="7872935" y="3056748"/>
            <a:ext cx="523783" cy="553920"/>
          </a:xfrm>
          <a:prstGeom prst="rect">
            <a:avLst/>
          </a:prstGeom>
          <a:solidFill>
            <a:srgbClr val="FFF2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94" name="Рисунок 93">
            <a:extLst>
              <a:ext uri="{FF2B5EF4-FFF2-40B4-BE49-F238E27FC236}">
                <a16:creationId xmlns:a16="http://schemas.microsoft.com/office/drawing/2014/main" id="{04E4EFA9-72C9-213E-FCEC-CEA770AE155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7901379" y="3139058"/>
            <a:ext cx="471506" cy="389650"/>
          </a:xfrm>
          <a:prstGeom prst="rect">
            <a:avLst/>
          </a:prstGeom>
          <a:solidFill>
            <a:srgbClr val="FFF2CC"/>
          </a:solidFill>
        </p:spPr>
      </p:pic>
      <p:sp>
        <p:nvSpPr>
          <p:cNvPr id="95" name="Прямоугольник 94">
            <a:extLst>
              <a:ext uri="{FF2B5EF4-FFF2-40B4-BE49-F238E27FC236}">
                <a16:creationId xmlns:a16="http://schemas.microsoft.com/office/drawing/2014/main" id="{DA381C25-897C-DFDF-B442-6BBDDB0C27C6}"/>
              </a:ext>
            </a:extLst>
          </p:cNvPr>
          <p:cNvSpPr/>
          <p:nvPr/>
        </p:nvSpPr>
        <p:spPr>
          <a:xfrm>
            <a:off x="7872935" y="3611283"/>
            <a:ext cx="523783" cy="553920"/>
          </a:xfrm>
          <a:prstGeom prst="rect">
            <a:avLst/>
          </a:prstGeom>
          <a:solidFill>
            <a:srgbClr val="FFF2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96" name="Рисунок 95">
            <a:extLst>
              <a:ext uri="{FF2B5EF4-FFF2-40B4-BE49-F238E27FC236}">
                <a16:creationId xmlns:a16="http://schemas.microsoft.com/office/drawing/2014/main" id="{CFBFB570-8363-6362-E368-85A27E5376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7901379" y="3693593"/>
            <a:ext cx="471506" cy="389650"/>
          </a:xfrm>
          <a:prstGeom prst="rect">
            <a:avLst/>
          </a:prstGeom>
          <a:solidFill>
            <a:srgbClr val="FFF2CC"/>
          </a:solidFill>
        </p:spPr>
      </p:pic>
      <p:sp>
        <p:nvSpPr>
          <p:cNvPr id="97" name="Прямоугольник 96">
            <a:extLst>
              <a:ext uri="{FF2B5EF4-FFF2-40B4-BE49-F238E27FC236}">
                <a16:creationId xmlns:a16="http://schemas.microsoft.com/office/drawing/2014/main" id="{20BED5DF-E248-2540-1497-1528C1AB2A53}"/>
              </a:ext>
            </a:extLst>
          </p:cNvPr>
          <p:cNvSpPr/>
          <p:nvPr/>
        </p:nvSpPr>
        <p:spPr>
          <a:xfrm>
            <a:off x="7349124" y="3056748"/>
            <a:ext cx="523783" cy="553920"/>
          </a:xfrm>
          <a:prstGeom prst="rect">
            <a:avLst/>
          </a:prstGeom>
          <a:solidFill>
            <a:srgbClr val="FFF2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98" name="Рисунок 97">
            <a:extLst>
              <a:ext uri="{FF2B5EF4-FFF2-40B4-BE49-F238E27FC236}">
                <a16:creationId xmlns:a16="http://schemas.microsoft.com/office/drawing/2014/main" id="{E5E1D741-8956-D285-0BC0-173A0702C2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7377568" y="3139058"/>
            <a:ext cx="471506" cy="389650"/>
          </a:xfrm>
          <a:prstGeom prst="rect">
            <a:avLst/>
          </a:prstGeom>
          <a:solidFill>
            <a:srgbClr val="FFF2CC"/>
          </a:solidFill>
        </p:spPr>
      </p:pic>
      <p:sp>
        <p:nvSpPr>
          <p:cNvPr id="99" name="Прямоугольник 98">
            <a:extLst>
              <a:ext uri="{FF2B5EF4-FFF2-40B4-BE49-F238E27FC236}">
                <a16:creationId xmlns:a16="http://schemas.microsoft.com/office/drawing/2014/main" id="{397D357F-BD8A-A0CC-277B-5CC9DC4D6BD4}"/>
              </a:ext>
            </a:extLst>
          </p:cNvPr>
          <p:cNvSpPr/>
          <p:nvPr/>
        </p:nvSpPr>
        <p:spPr>
          <a:xfrm>
            <a:off x="8399477" y="3056748"/>
            <a:ext cx="523783" cy="553920"/>
          </a:xfrm>
          <a:prstGeom prst="rect">
            <a:avLst/>
          </a:prstGeom>
          <a:solidFill>
            <a:srgbClr val="FFF2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00" name="Знак умножения 99">
            <a:extLst>
              <a:ext uri="{FF2B5EF4-FFF2-40B4-BE49-F238E27FC236}">
                <a16:creationId xmlns:a16="http://schemas.microsoft.com/office/drawing/2014/main" id="{E56ABF99-2753-F18D-ED55-9A9905907B8D}"/>
              </a:ext>
            </a:extLst>
          </p:cNvPr>
          <p:cNvSpPr/>
          <p:nvPr/>
        </p:nvSpPr>
        <p:spPr>
          <a:xfrm>
            <a:off x="8399477" y="3056748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1" name="Прямоугольник 100">
            <a:extLst>
              <a:ext uri="{FF2B5EF4-FFF2-40B4-BE49-F238E27FC236}">
                <a16:creationId xmlns:a16="http://schemas.microsoft.com/office/drawing/2014/main" id="{274E7E66-2E14-C0CF-073C-1839F435565D}"/>
              </a:ext>
            </a:extLst>
          </p:cNvPr>
          <p:cNvSpPr/>
          <p:nvPr/>
        </p:nvSpPr>
        <p:spPr>
          <a:xfrm>
            <a:off x="6820379" y="3056748"/>
            <a:ext cx="523783" cy="553920"/>
          </a:xfrm>
          <a:prstGeom prst="rect">
            <a:avLst/>
          </a:prstGeom>
          <a:solidFill>
            <a:srgbClr val="FFF2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02" name="Знак умножения 101">
            <a:extLst>
              <a:ext uri="{FF2B5EF4-FFF2-40B4-BE49-F238E27FC236}">
                <a16:creationId xmlns:a16="http://schemas.microsoft.com/office/drawing/2014/main" id="{BEFE721D-A695-44EC-BB1C-57E10608BBBF}"/>
              </a:ext>
            </a:extLst>
          </p:cNvPr>
          <p:cNvSpPr/>
          <p:nvPr/>
        </p:nvSpPr>
        <p:spPr>
          <a:xfrm>
            <a:off x="6820379" y="3056748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5" name="Прямоугольник 104">
            <a:extLst>
              <a:ext uri="{FF2B5EF4-FFF2-40B4-BE49-F238E27FC236}">
                <a16:creationId xmlns:a16="http://schemas.microsoft.com/office/drawing/2014/main" id="{436129C4-30B2-4741-DFA9-00D5ABFD9E8E}"/>
              </a:ext>
            </a:extLst>
          </p:cNvPr>
          <p:cNvSpPr/>
          <p:nvPr/>
        </p:nvSpPr>
        <p:spPr>
          <a:xfrm>
            <a:off x="7349124" y="3611283"/>
            <a:ext cx="523783" cy="553920"/>
          </a:xfrm>
          <a:prstGeom prst="rect">
            <a:avLst/>
          </a:prstGeom>
          <a:solidFill>
            <a:srgbClr val="FFF2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06" name="Знак умножения 105">
            <a:extLst>
              <a:ext uri="{FF2B5EF4-FFF2-40B4-BE49-F238E27FC236}">
                <a16:creationId xmlns:a16="http://schemas.microsoft.com/office/drawing/2014/main" id="{81BDE8C9-CE9A-04C5-9DCE-BD8FB108F9CE}"/>
              </a:ext>
            </a:extLst>
          </p:cNvPr>
          <p:cNvSpPr/>
          <p:nvPr/>
        </p:nvSpPr>
        <p:spPr>
          <a:xfrm>
            <a:off x="7349124" y="3611283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7" name="Прямоугольник 106">
            <a:extLst>
              <a:ext uri="{FF2B5EF4-FFF2-40B4-BE49-F238E27FC236}">
                <a16:creationId xmlns:a16="http://schemas.microsoft.com/office/drawing/2014/main" id="{EE665480-FB63-1191-9835-97DC009FFE53}"/>
              </a:ext>
            </a:extLst>
          </p:cNvPr>
          <p:cNvSpPr/>
          <p:nvPr/>
        </p:nvSpPr>
        <p:spPr>
          <a:xfrm>
            <a:off x="6820379" y="3611283"/>
            <a:ext cx="523783" cy="553920"/>
          </a:xfrm>
          <a:prstGeom prst="rect">
            <a:avLst/>
          </a:prstGeom>
          <a:solidFill>
            <a:srgbClr val="FFF2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08" name="Знак умножения 107">
            <a:extLst>
              <a:ext uri="{FF2B5EF4-FFF2-40B4-BE49-F238E27FC236}">
                <a16:creationId xmlns:a16="http://schemas.microsoft.com/office/drawing/2014/main" id="{9B3C68E5-D4D3-8E0B-9A96-DBEAB03AC2FC}"/>
              </a:ext>
            </a:extLst>
          </p:cNvPr>
          <p:cNvSpPr/>
          <p:nvPr/>
        </p:nvSpPr>
        <p:spPr>
          <a:xfrm>
            <a:off x="6820379" y="3611283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9" name="Прямоугольник 108">
            <a:extLst>
              <a:ext uri="{FF2B5EF4-FFF2-40B4-BE49-F238E27FC236}">
                <a16:creationId xmlns:a16="http://schemas.microsoft.com/office/drawing/2014/main" id="{18FDE90F-2985-F451-5837-16DD084C25A5}"/>
              </a:ext>
            </a:extLst>
          </p:cNvPr>
          <p:cNvSpPr/>
          <p:nvPr/>
        </p:nvSpPr>
        <p:spPr>
          <a:xfrm>
            <a:off x="7872935" y="4163682"/>
            <a:ext cx="523783" cy="553920"/>
          </a:xfrm>
          <a:prstGeom prst="rect">
            <a:avLst/>
          </a:prstGeom>
          <a:solidFill>
            <a:srgbClr val="FFF2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10" name="Знак умножения 109">
            <a:extLst>
              <a:ext uri="{FF2B5EF4-FFF2-40B4-BE49-F238E27FC236}">
                <a16:creationId xmlns:a16="http://schemas.microsoft.com/office/drawing/2014/main" id="{3DAC9B71-19F6-0730-BB35-0D06973C1360}"/>
              </a:ext>
            </a:extLst>
          </p:cNvPr>
          <p:cNvSpPr/>
          <p:nvPr/>
        </p:nvSpPr>
        <p:spPr>
          <a:xfrm>
            <a:off x="7872935" y="4163682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1" name="Прямоугольник 110">
            <a:extLst>
              <a:ext uri="{FF2B5EF4-FFF2-40B4-BE49-F238E27FC236}">
                <a16:creationId xmlns:a16="http://schemas.microsoft.com/office/drawing/2014/main" id="{244F3AD0-3DD8-2A1E-AFD6-7788DBAF1BBB}"/>
              </a:ext>
            </a:extLst>
          </p:cNvPr>
          <p:cNvSpPr/>
          <p:nvPr/>
        </p:nvSpPr>
        <p:spPr>
          <a:xfrm>
            <a:off x="8399477" y="4163682"/>
            <a:ext cx="523783" cy="553920"/>
          </a:xfrm>
          <a:prstGeom prst="rect">
            <a:avLst/>
          </a:prstGeom>
          <a:solidFill>
            <a:srgbClr val="FFF2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12" name="Знак умножения 111">
            <a:extLst>
              <a:ext uri="{FF2B5EF4-FFF2-40B4-BE49-F238E27FC236}">
                <a16:creationId xmlns:a16="http://schemas.microsoft.com/office/drawing/2014/main" id="{70E911B3-16BE-AC6E-6002-D26C430C3E6F}"/>
              </a:ext>
            </a:extLst>
          </p:cNvPr>
          <p:cNvSpPr/>
          <p:nvPr/>
        </p:nvSpPr>
        <p:spPr>
          <a:xfrm>
            <a:off x="8399477" y="4163682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3" name="Прямоугольник 112">
            <a:extLst>
              <a:ext uri="{FF2B5EF4-FFF2-40B4-BE49-F238E27FC236}">
                <a16:creationId xmlns:a16="http://schemas.microsoft.com/office/drawing/2014/main" id="{92D73873-4AAF-1A3B-1230-9BFF940FA39D}"/>
              </a:ext>
            </a:extLst>
          </p:cNvPr>
          <p:cNvSpPr/>
          <p:nvPr/>
        </p:nvSpPr>
        <p:spPr>
          <a:xfrm>
            <a:off x="7872935" y="4717408"/>
            <a:ext cx="523783" cy="553920"/>
          </a:xfrm>
          <a:prstGeom prst="rect">
            <a:avLst/>
          </a:prstGeom>
          <a:solidFill>
            <a:srgbClr val="FFF2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14" name="Знак умножения 113">
            <a:extLst>
              <a:ext uri="{FF2B5EF4-FFF2-40B4-BE49-F238E27FC236}">
                <a16:creationId xmlns:a16="http://schemas.microsoft.com/office/drawing/2014/main" id="{53C0567E-668B-06D0-373B-0370388EB811}"/>
              </a:ext>
            </a:extLst>
          </p:cNvPr>
          <p:cNvSpPr/>
          <p:nvPr/>
        </p:nvSpPr>
        <p:spPr>
          <a:xfrm>
            <a:off x="7872935" y="4717408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id="{5B47C907-7797-17B6-4829-41E582A3AF7A}"/>
              </a:ext>
            </a:extLst>
          </p:cNvPr>
          <p:cNvSpPr/>
          <p:nvPr/>
        </p:nvSpPr>
        <p:spPr>
          <a:xfrm>
            <a:off x="7349124" y="4717408"/>
            <a:ext cx="523783" cy="553920"/>
          </a:xfrm>
          <a:prstGeom prst="rect">
            <a:avLst/>
          </a:prstGeom>
          <a:solidFill>
            <a:srgbClr val="FFF2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16" name="Знак умножения 115">
            <a:extLst>
              <a:ext uri="{FF2B5EF4-FFF2-40B4-BE49-F238E27FC236}">
                <a16:creationId xmlns:a16="http://schemas.microsoft.com/office/drawing/2014/main" id="{066AC04E-832B-6836-E75D-FB1668AF5FDD}"/>
              </a:ext>
            </a:extLst>
          </p:cNvPr>
          <p:cNvSpPr/>
          <p:nvPr/>
        </p:nvSpPr>
        <p:spPr>
          <a:xfrm>
            <a:off x="7349124" y="4717408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9" name="Прямоугольник 118">
            <a:extLst>
              <a:ext uri="{FF2B5EF4-FFF2-40B4-BE49-F238E27FC236}">
                <a16:creationId xmlns:a16="http://schemas.microsoft.com/office/drawing/2014/main" id="{397102F7-99FA-472F-9F38-0BFD24B09D63}"/>
              </a:ext>
            </a:extLst>
          </p:cNvPr>
          <p:cNvSpPr/>
          <p:nvPr/>
        </p:nvSpPr>
        <p:spPr>
          <a:xfrm>
            <a:off x="7349124" y="5265672"/>
            <a:ext cx="523783" cy="553920"/>
          </a:xfrm>
          <a:prstGeom prst="rect">
            <a:avLst/>
          </a:prstGeom>
          <a:solidFill>
            <a:srgbClr val="FFF2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20" name="Знак умножения 119">
            <a:extLst>
              <a:ext uri="{FF2B5EF4-FFF2-40B4-BE49-F238E27FC236}">
                <a16:creationId xmlns:a16="http://schemas.microsoft.com/office/drawing/2014/main" id="{876EFB7B-20C5-7814-F18A-FD455106F51A}"/>
              </a:ext>
            </a:extLst>
          </p:cNvPr>
          <p:cNvSpPr/>
          <p:nvPr/>
        </p:nvSpPr>
        <p:spPr>
          <a:xfrm>
            <a:off x="7349124" y="5265672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1" name="Прямоугольник 120">
            <a:extLst>
              <a:ext uri="{FF2B5EF4-FFF2-40B4-BE49-F238E27FC236}">
                <a16:creationId xmlns:a16="http://schemas.microsoft.com/office/drawing/2014/main" id="{BBE8FE07-56DB-8354-B6CF-6C25CB08F8B4}"/>
              </a:ext>
            </a:extLst>
          </p:cNvPr>
          <p:cNvSpPr/>
          <p:nvPr/>
        </p:nvSpPr>
        <p:spPr>
          <a:xfrm>
            <a:off x="8399477" y="3611283"/>
            <a:ext cx="523783" cy="553920"/>
          </a:xfrm>
          <a:prstGeom prst="rect">
            <a:avLst/>
          </a:prstGeom>
          <a:solidFill>
            <a:srgbClr val="FFF2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22" name="Рисунок 121">
            <a:extLst>
              <a:ext uri="{FF2B5EF4-FFF2-40B4-BE49-F238E27FC236}">
                <a16:creationId xmlns:a16="http://schemas.microsoft.com/office/drawing/2014/main" id="{2B57D63E-6D31-1B98-DAF8-1F327F8F75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8427921" y="3693593"/>
            <a:ext cx="471506" cy="389650"/>
          </a:xfrm>
          <a:prstGeom prst="rect">
            <a:avLst/>
          </a:prstGeom>
          <a:solidFill>
            <a:srgbClr val="FFF2CC"/>
          </a:solidFill>
        </p:spPr>
      </p:pic>
      <p:sp>
        <p:nvSpPr>
          <p:cNvPr id="125" name="Прямоугольник 124">
            <a:extLst>
              <a:ext uri="{FF2B5EF4-FFF2-40B4-BE49-F238E27FC236}">
                <a16:creationId xmlns:a16="http://schemas.microsoft.com/office/drawing/2014/main" id="{EE00A7CA-B5FA-A6DB-79E7-D9BE89104B12}"/>
              </a:ext>
            </a:extLst>
          </p:cNvPr>
          <p:cNvSpPr/>
          <p:nvPr/>
        </p:nvSpPr>
        <p:spPr>
          <a:xfrm>
            <a:off x="7349124" y="4163682"/>
            <a:ext cx="523783" cy="553920"/>
          </a:xfrm>
          <a:prstGeom prst="rect">
            <a:avLst/>
          </a:prstGeom>
          <a:solidFill>
            <a:srgbClr val="FFF2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26" name="Рисунок 125">
            <a:extLst>
              <a:ext uri="{FF2B5EF4-FFF2-40B4-BE49-F238E27FC236}">
                <a16:creationId xmlns:a16="http://schemas.microsoft.com/office/drawing/2014/main" id="{355B7734-8B08-4B3A-AEE9-FCAE727359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7377568" y="4245992"/>
            <a:ext cx="471506" cy="389650"/>
          </a:xfrm>
          <a:prstGeom prst="rect">
            <a:avLst/>
          </a:prstGeom>
          <a:solidFill>
            <a:srgbClr val="FFF2CC"/>
          </a:solidFill>
        </p:spPr>
      </p:pic>
      <p:sp>
        <p:nvSpPr>
          <p:cNvPr id="129" name="Прямоугольник 128">
            <a:extLst>
              <a:ext uri="{FF2B5EF4-FFF2-40B4-BE49-F238E27FC236}">
                <a16:creationId xmlns:a16="http://schemas.microsoft.com/office/drawing/2014/main" id="{1A3C486C-4815-4674-C7D3-505940DEA91E}"/>
              </a:ext>
            </a:extLst>
          </p:cNvPr>
          <p:cNvSpPr/>
          <p:nvPr/>
        </p:nvSpPr>
        <p:spPr>
          <a:xfrm>
            <a:off x="6820379" y="5265672"/>
            <a:ext cx="523783" cy="553920"/>
          </a:xfrm>
          <a:prstGeom prst="rect">
            <a:avLst/>
          </a:prstGeom>
          <a:solidFill>
            <a:srgbClr val="FFF2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30" name="Рисунок 129">
            <a:extLst>
              <a:ext uri="{FF2B5EF4-FFF2-40B4-BE49-F238E27FC236}">
                <a16:creationId xmlns:a16="http://schemas.microsoft.com/office/drawing/2014/main" id="{AC6931DB-4FDA-EEA6-6F47-5503E07EABA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6854799" y="5343482"/>
            <a:ext cx="471506" cy="389650"/>
          </a:xfrm>
          <a:prstGeom prst="rect">
            <a:avLst/>
          </a:prstGeom>
          <a:solidFill>
            <a:srgbClr val="FFF2CC"/>
          </a:solidFill>
        </p:spPr>
      </p:pic>
      <p:sp>
        <p:nvSpPr>
          <p:cNvPr id="131" name="Прямоугольник 130">
            <a:extLst>
              <a:ext uri="{FF2B5EF4-FFF2-40B4-BE49-F238E27FC236}">
                <a16:creationId xmlns:a16="http://schemas.microsoft.com/office/drawing/2014/main" id="{9FDE4343-513C-E6E5-8FD0-08C7D15046F7}"/>
              </a:ext>
            </a:extLst>
          </p:cNvPr>
          <p:cNvSpPr/>
          <p:nvPr/>
        </p:nvSpPr>
        <p:spPr>
          <a:xfrm>
            <a:off x="8399477" y="5265672"/>
            <a:ext cx="523783" cy="553920"/>
          </a:xfrm>
          <a:prstGeom prst="rect">
            <a:avLst/>
          </a:prstGeom>
          <a:solidFill>
            <a:srgbClr val="FFF2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32" name="Рисунок 131">
            <a:extLst>
              <a:ext uri="{FF2B5EF4-FFF2-40B4-BE49-F238E27FC236}">
                <a16:creationId xmlns:a16="http://schemas.microsoft.com/office/drawing/2014/main" id="{B9C74AAB-6CA2-0BCB-7D45-AB17DF79111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8427921" y="5343482"/>
            <a:ext cx="471506" cy="389650"/>
          </a:xfrm>
          <a:prstGeom prst="rect">
            <a:avLst/>
          </a:prstGeom>
          <a:solidFill>
            <a:srgbClr val="FFF2CC"/>
          </a:solidFill>
        </p:spPr>
      </p:pic>
      <p:sp>
        <p:nvSpPr>
          <p:cNvPr id="133" name="Прямоугольник 132">
            <a:extLst>
              <a:ext uri="{FF2B5EF4-FFF2-40B4-BE49-F238E27FC236}">
                <a16:creationId xmlns:a16="http://schemas.microsoft.com/office/drawing/2014/main" id="{6A0CA74B-5526-03CD-811F-59EA56902A00}"/>
              </a:ext>
            </a:extLst>
          </p:cNvPr>
          <p:cNvSpPr/>
          <p:nvPr/>
        </p:nvSpPr>
        <p:spPr>
          <a:xfrm>
            <a:off x="6820379" y="4163682"/>
            <a:ext cx="523783" cy="553920"/>
          </a:xfrm>
          <a:prstGeom prst="rect">
            <a:avLst/>
          </a:prstGeom>
          <a:solidFill>
            <a:srgbClr val="FFF2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34" name="Рисунок 133">
            <a:extLst>
              <a:ext uri="{FF2B5EF4-FFF2-40B4-BE49-F238E27FC236}">
                <a16:creationId xmlns:a16="http://schemas.microsoft.com/office/drawing/2014/main" id="{7579319D-4765-AD97-7143-E4A3F86ABA2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6854799" y="4245992"/>
            <a:ext cx="471506" cy="389650"/>
          </a:xfrm>
          <a:prstGeom prst="rect">
            <a:avLst/>
          </a:prstGeom>
          <a:solidFill>
            <a:srgbClr val="FFF2CC"/>
          </a:solidFill>
        </p:spPr>
      </p:pic>
      <p:sp>
        <p:nvSpPr>
          <p:cNvPr id="135" name="Прямоугольник 134">
            <a:extLst>
              <a:ext uri="{FF2B5EF4-FFF2-40B4-BE49-F238E27FC236}">
                <a16:creationId xmlns:a16="http://schemas.microsoft.com/office/drawing/2014/main" id="{16D2ABC5-0F10-1828-08CF-EECC4AB47B0C}"/>
              </a:ext>
            </a:extLst>
          </p:cNvPr>
          <p:cNvSpPr/>
          <p:nvPr/>
        </p:nvSpPr>
        <p:spPr>
          <a:xfrm>
            <a:off x="8399477" y="4717408"/>
            <a:ext cx="523783" cy="553920"/>
          </a:xfrm>
          <a:prstGeom prst="rect">
            <a:avLst/>
          </a:prstGeom>
          <a:solidFill>
            <a:srgbClr val="FFF2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36" name="Знак умножения 135">
            <a:extLst>
              <a:ext uri="{FF2B5EF4-FFF2-40B4-BE49-F238E27FC236}">
                <a16:creationId xmlns:a16="http://schemas.microsoft.com/office/drawing/2014/main" id="{B0BA7574-3295-4658-34BA-883CC95384B1}"/>
              </a:ext>
            </a:extLst>
          </p:cNvPr>
          <p:cNvSpPr/>
          <p:nvPr/>
        </p:nvSpPr>
        <p:spPr>
          <a:xfrm>
            <a:off x="8399477" y="4717408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7" name="Прямоугольник 136">
            <a:extLst>
              <a:ext uri="{FF2B5EF4-FFF2-40B4-BE49-F238E27FC236}">
                <a16:creationId xmlns:a16="http://schemas.microsoft.com/office/drawing/2014/main" id="{F444E997-DCFD-5760-57ED-D660B176586F}"/>
              </a:ext>
            </a:extLst>
          </p:cNvPr>
          <p:cNvSpPr/>
          <p:nvPr/>
        </p:nvSpPr>
        <p:spPr>
          <a:xfrm>
            <a:off x="6820379" y="4717408"/>
            <a:ext cx="523783" cy="553920"/>
          </a:xfrm>
          <a:prstGeom prst="rect">
            <a:avLst/>
          </a:prstGeom>
          <a:solidFill>
            <a:srgbClr val="FFF2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38" name="Знак умножения 137">
            <a:extLst>
              <a:ext uri="{FF2B5EF4-FFF2-40B4-BE49-F238E27FC236}">
                <a16:creationId xmlns:a16="http://schemas.microsoft.com/office/drawing/2014/main" id="{C15E6A1F-F0C6-B054-4766-54CC0EFA00E6}"/>
              </a:ext>
            </a:extLst>
          </p:cNvPr>
          <p:cNvSpPr/>
          <p:nvPr/>
        </p:nvSpPr>
        <p:spPr>
          <a:xfrm>
            <a:off x="6820379" y="4717408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9" name="Прямоугольник 138">
            <a:extLst>
              <a:ext uri="{FF2B5EF4-FFF2-40B4-BE49-F238E27FC236}">
                <a16:creationId xmlns:a16="http://schemas.microsoft.com/office/drawing/2014/main" id="{0CE9FD64-F10E-F600-15F1-8BF757D0EB28}"/>
              </a:ext>
            </a:extLst>
          </p:cNvPr>
          <p:cNvSpPr/>
          <p:nvPr/>
        </p:nvSpPr>
        <p:spPr>
          <a:xfrm>
            <a:off x="7872935" y="5265672"/>
            <a:ext cx="523783" cy="553920"/>
          </a:xfrm>
          <a:prstGeom prst="rect">
            <a:avLst/>
          </a:prstGeom>
          <a:solidFill>
            <a:srgbClr val="FFF2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40" name="Знак умножения 139">
            <a:extLst>
              <a:ext uri="{FF2B5EF4-FFF2-40B4-BE49-F238E27FC236}">
                <a16:creationId xmlns:a16="http://schemas.microsoft.com/office/drawing/2014/main" id="{B82E0F04-3BD1-EB1B-8575-3C58CF1EE206}"/>
              </a:ext>
            </a:extLst>
          </p:cNvPr>
          <p:cNvSpPr/>
          <p:nvPr/>
        </p:nvSpPr>
        <p:spPr>
          <a:xfrm>
            <a:off x="7872935" y="5265672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4" name="Группа 33">
            <a:extLst>
              <a:ext uri="{FF2B5EF4-FFF2-40B4-BE49-F238E27FC236}">
                <a16:creationId xmlns:a16="http://schemas.microsoft.com/office/drawing/2014/main" id="{7095CFD5-781E-9E77-48DB-FBD4392BAE7C}"/>
              </a:ext>
            </a:extLst>
          </p:cNvPr>
          <p:cNvGrpSpPr/>
          <p:nvPr/>
        </p:nvGrpSpPr>
        <p:grpSpPr>
          <a:xfrm>
            <a:off x="2863426" y="928669"/>
            <a:ext cx="6477054" cy="672000"/>
            <a:chOff x="1463040" y="1684421"/>
            <a:chExt cx="6832582" cy="800258"/>
          </a:xfrm>
        </p:grpSpPr>
        <p:sp>
          <p:nvSpPr>
            <p:cNvPr id="35" name="Прямоугольник: скругленные противолежащие углы 34">
              <a:extLst>
                <a:ext uri="{FF2B5EF4-FFF2-40B4-BE49-F238E27FC236}">
                  <a16:creationId xmlns:a16="http://schemas.microsoft.com/office/drawing/2014/main" id="{68CA0CC3-8A76-A362-2719-359B17984810}"/>
                </a:ext>
              </a:extLst>
            </p:cNvPr>
            <p:cNvSpPr/>
            <p:nvPr/>
          </p:nvSpPr>
          <p:spPr>
            <a:xfrm>
              <a:off x="1886551" y="1685782"/>
              <a:ext cx="6409071" cy="798897"/>
            </a:xfrm>
            <a:prstGeom prst="round2DiagRect">
              <a:avLst>
                <a:gd name="adj1" fmla="val 1004"/>
                <a:gd name="adj2" fmla="val 50000"/>
              </a:avLst>
            </a:prstGeom>
            <a:solidFill>
              <a:schemeClr val="bg1"/>
            </a:solidFill>
            <a:ln w="19050">
              <a:solidFill>
                <a:srgbClr val="1BA1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>
                  <a:solidFill>
                    <a:srgbClr val="002060"/>
                  </a:solidFill>
                </a:rPr>
                <a:t>Найдите на игровом поле 10 танков.</a:t>
              </a:r>
            </a:p>
          </p:txBody>
        </p:sp>
        <p:sp>
          <p:nvSpPr>
            <p:cNvPr id="36" name="Звезда: 5 точек 35">
              <a:extLst>
                <a:ext uri="{FF2B5EF4-FFF2-40B4-BE49-F238E27FC236}">
                  <a16:creationId xmlns:a16="http://schemas.microsoft.com/office/drawing/2014/main" id="{02DAA903-C2C5-1C56-9FDD-6638CB230615}"/>
                </a:ext>
              </a:extLst>
            </p:cNvPr>
            <p:cNvSpPr/>
            <p:nvPr/>
          </p:nvSpPr>
          <p:spPr>
            <a:xfrm>
              <a:off x="1463040" y="1684421"/>
              <a:ext cx="847023" cy="789272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chemeClr val="bg1"/>
            </a:solidFill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chemeClr val="tx1"/>
                  </a:solidFill>
                </a:rPr>
                <a:t>1</a:t>
              </a:r>
              <a:endParaRPr lang="ru-RU" sz="28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76" name="Группа 75">
            <a:extLst>
              <a:ext uri="{FF2B5EF4-FFF2-40B4-BE49-F238E27FC236}">
                <a16:creationId xmlns:a16="http://schemas.microsoft.com/office/drawing/2014/main" id="{22B1606F-1F0E-406D-58C8-2E09309CB3FF}"/>
              </a:ext>
            </a:extLst>
          </p:cNvPr>
          <p:cNvGrpSpPr/>
          <p:nvPr/>
        </p:nvGrpSpPr>
        <p:grpSpPr>
          <a:xfrm>
            <a:off x="11401143" y="440667"/>
            <a:ext cx="288236" cy="318052"/>
            <a:chOff x="11464757" y="238539"/>
            <a:chExt cx="407505" cy="417445"/>
          </a:xfrm>
        </p:grpSpPr>
        <p:sp>
          <p:nvSpPr>
            <p:cNvPr id="77" name="Управляющая кнопка: &quot;Пустой&quot; 76">
              <a:hlinkClick r:id="" action="ppaction://hlinkshowjump?jump=endshow" highlightClick="1"/>
              <a:extLst>
                <a:ext uri="{FF2B5EF4-FFF2-40B4-BE49-F238E27FC236}">
                  <a16:creationId xmlns:a16="http://schemas.microsoft.com/office/drawing/2014/main" id="{98D22080-6F9C-C687-2E35-CC138EFAB9BF}"/>
                </a:ext>
              </a:extLst>
            </p:cNvPr>
            <p:cNvSpPr/>
            <p:nvPr/>
          </p:nvSpPr>
          <p:spPr>
            <a:xfrm>
              <a:off x="11464757" y="238539"/>
              <a:ext cx="407505" cy="417444"/>
            </a:xfrm>
            <a:prstGeom prst="actionButtonBlank">
              <a:avLst/>
            </a:prstGeom>
            <a:solidFill>
              <a:srgbClr val="00B05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0" name="Знак умножения 79">
              <a:hlinkClick r:id="" action="ppaction://hlinkshowjump?jump=endshow" highlightClick="1"/>
              <a:extLst>
                <a:ext uri="{FF2B5EF4-FFF2-40B4-BE49-F238E27FC236}">
                  <a16:creationId xmlns:a16="http://schemas.microsoft.com/office/drawing/2014/main" id="{64E934D0-061C-4DBC-D6B9-E7FD8D67BA55}"/>
                </a:ext>
              </a:extLst>
            </p:cNvPr>
            <p:cNvSpPr/>
            <p:nvPr/>
          </p:nvSpPr>
          <p:spPr>
            <a:xfrm>
              <a:off x="11464757" y="238540"/>
              <a:ext cx="389314" cy="417444"/>
            </a:xfrm>
            <a:prstGeom prst="mathMultiply">
              <a:avLst/>
            </a:prstGeom>
            <a:solidFill>
              <a:srgbClr val="FF5353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81" name="TextBox 80">
            <a:extLst>
              <a:ext uri="{FF2B5EF4-FFF2-40B4-BE49-F238E27FC236}">
                <a16:creationId xmlns:a16="http://schemas.microsoft.com/office/drawing/2014/main" id="{AD7AE055-D83F-758D-007C-3F1A12EA9CEF}"/>
              </a:ext>
            </a:extLst>
          </p:cNvPr>
          <p:cNvSpPr txBox="1"/>
          <p:nvPr/>
        </p:nvSpPr>
        <p:spPr>
          <a:xfrm>
            <a:off x="2771207" y="1784965"/>
            <a:ext cx="30983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ln>
                  <a:solidFill>
                    <a:schemeClr val="tx1"/>
                  </a:solidFill>
                </a:ln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aMavickFont" panose="020F0802020204020204" pitchFamily="34" charset="0"/>
              </a:rPr>
              <a:t>1 команда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C7C68BF0-2910-2D81-818A-B73BBEACEAA0}"/>
              </a:ext>
            </a:extLst>
          </p:cNvPr>
          <p:cNvSpPr txBox="1"/>
          <p:nvPr/>
        </p:nvSpPr>
        <p:spPr>
          <a:xfrm>
            <a:off x="6282830" y="1784966"/>
            <a:ext cx="30983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ln>
                  <a:solidFill>
                    <a:schemeClr val="tx1"/>
                  </a:solidFill>
                </a:ln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aMavickFont" panose="020F0802020204020204" pitchFamily="34" charset="0"/>
              </a:rPr>
              <a:t>2 команда</a:t>
            </a:r>
          </a:p>
        </p:txBody>
      </p:sp>
      <p:pic>
        <p:nvPicPr>
          <p:cNvPr id="89" name="Рисунок 88">
            <a:extLst>
              <a:ext uri="{FF2B5EF4-FFF2-40B4-BE49-F238E27FC236}">
                <a16:creationId xmlns:a16="http://schemas.microsoft.com/office/drawing/2014/main" id="{4161A1DF-AFD1-673A-6860-7E93EA41E1B3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3915" y="3608605"/>
            <a:ext cx="1416100" cy="2782506"/>
          </a:xfrm>
          <a:prstGeom prst="rect">
            <a:avLst/>
          </a:prstGeom>
        </p:spPr>
      </p:pic>
      <p:pic>
        <p:nvPicPr>
          <p:cNvPr id="92" name="Рисунок 91">
            <a:extLst>
              <a:ext uri="{FF2B5EF4-FFF2-40B4-BE49-F238E27FC236}">
                <a16:creationId xmlns:a16="http://schemas.microsoft.com/office/drawing/2014/main" id="{766CD35C-44CC-0E21-5353-9A1EAC2209AA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0280" y="3254929"/>
            <a:ext cx="1724872" cy="3217178"/>
          </a:xfrm>
          <a:prstGeom prst="rect">
            <a:avLst/>
          </a:prstGeom>
        </p:spPr>
      </p:pic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208EC6BC-31A9-1E7A-9DF3-2E9789D45221}"/>
              </a:ext>
            </a:extLst>
          </p:cNvPr>
          <p:cNvSpPr/>
          <p:nvPr/>
        </p:nvSpPr>
        <p:spPr>
          <a:xfrm>
            <a:off x="4837315" y="3065137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06059CC-6234-750C-6DF5-378206C11154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62482" y="3114454"/>
            <a:ext cx="476479" cy="47342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</p:pic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id="{76EE3101-5F5E-B870-2B46-28FF0E21D634}"/>
              </a:ext>
            </a:extLst>
          </p:cNvPr>
          <p:cNvSpPr/>
          <p:nvPr/>
        </p:nvSpPr>
        <p:spPr>
          <a:xfrm>
            <a:off x="5357039" y="3065137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33" name="Знак умножения 32">
            <a:extLst>
              <a:ext uri="{FF2B5EF4-FFF2-40B4-BE49-F238E27FC236}">
                <a16:creationId xmlns:a16="http://schemas.microsoft.com/office/drawing/2014/main" id="{F6B24C7B-272A-4C3F-1274-8E8D657307F9}"/>
              </a:ext>
            </a:extLst>
          </p:cNvPr>
          <p:cNvSpPr/>
          <p:nvPr/>
        </p:nvSpPr>
        <p:spPr>
          <a:xfrm>
            <a:off x="5357039" y="3065137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>
            <a:extLst>
              <a:ext uri="{FF2B5EF4-FFF2-40B4-BE49-F238E27FC236}">
                <a16:creationId xmlns:a16="http://schemas.microsoft.com/office/drawing/2014/main" id="{AF9D2057-AEB6-6B16-4F08-F28FC748F1E0}"/>
              </a:ext>
            </a:extLst>
          </p:cNvPr>
          <p:cNvSpPr/>
          <p:nvPr/>
        </p:nvSpPr>
        <p:spPr>
          <a:xfrm>
            <a:off x="4310714" y="3065137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39" name="Рисунок 38">
            <a:extLst>
              <a:ext uri="{FF2B5EF4-FFF2-40B4-BE49-F238E27FC236}">
                <a16:creationId xmlns:a16="http://schemas.microsoft.com/office/drawing/2014/main" id="{32EBC44F-D2CF-3AC6-ADDE-25C243F3EC0E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5881" y="3110441"/>
            <a:ext cx="476479" cy="47342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</p:pic>
      <p:sp>
        <p:nvSpPr>
          <p:cNvPr id="42" name="Прямоугольник 41">
            <a:extLst>
              <a:ext uri="{FF2B5EF4-FFF2-40B4-BE49-F238E27FC236}">
                <a16:creationId xmlns:a16="http://schemas.microsoft.com/office/drawing/2014/main" id="{7C19FE12-0389-0198-DBD7-52BF667988CA}"/>
              </a:ext>
            </a:extLst>
          </p:cNvPr>
          <p:cNvSpPr/>
          <p:nvPr/>
        </p:nvSpPr>
        <p:spPr>
          <a:xfrm>
            <a:off x="4837315" y="3616994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43" name="Знак умножения 42">
            <a:extLst>
              <a:ext uri="{FF2B5EF4-FFF2-40B4-BE49-F238E27FC236}">
                <a16:creationId xmlns:a16="http://schemas.microsoft.com/office/drawing/2014/main" id="{FF08F91A-0E83-3B6E-354B-89D568106CDD}"/>
              </a:ext>
            </a:extLst>
          </p:cNvPr>
          <p:cNvSpPr/>
          <p:nvPr/>
        </p:nvSpPr>
        <p:spPr>
          <a:xfrm>
            <a:off x="4837315" y="3616994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>
            <a:extLst>
              <a:ext uri="{FF2B5EF4-FFF2-40B4-BE49-F238E27FC236}">
                <a16:creationId xmlns:a16="http://schemas.microsoft.com/office/drawing/2014/main" id="{3FE0F6F8-3C7E-D9A7-F43D-EA8454581BB8}"/>
              </a:ext>
            </a:extLst>
          </p:cNvPr>
          <p:cNvSpPr/>
          <p:nvPr/>
        </p:nvSpPr>
        <p:spPr>
          <a:xfrm>
            <a:off x="5357039" y="4716438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47" name="Рисунок 46">
            <a:extLst>
              <a:ext uri="{FF2B5EF4-FFF2-40B4-BE49-F238E27FC236}">
                <a16:creationId xmlns:a16="http://schemas.microsoft.com/office/drawing/2014/main" id="{70149CA3-AECE-8CC7-3E3A-EE5C41E52C64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82206" y="4749994"/>
            <a:ext cx="476479" cy="47342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</p:pic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B202B07F-55FE-9547-3E30-5A4CC37952E3}"/>
              </a:ext>
            </a:extLst>
          </p:cNvPr>
          <p:cNvSpPr/>
          <p:nvPr/>
        </p:nvSpPr>
        <p:spPr>
          <a:xfrm>
            <a:off x="3258547" y="3616994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49" name="Рисунок 48">
            <a:extLst>
              <a:ext uri="{FF2B5EF4-FFF2-40B4-BE49-F238E27FC236}">
                <a16:creationId xmlns:a16="http://schemas.microsoft.com/office/drawing/2014/main" id="{6C34100C-884B-37EC-5AEE-48349C2F5562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83714" y="3650550"/>
            <a:ext cx="476479" cy="47342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</p:pic>
      <p:sp>
        <p:nvSpPr>
          <p:cNvPr id="50" name="Прямоугольник 49">
            <a:extLst>
              <a:ext uri="{FF2B5EF4-FFF2-40B4-BE49-F238E27FC236}">
                <a16:creationId xmlns:a16="http://schemas.microsoft.com/office/drawing/2014/main" id="{0B9EDB18-37CA-2347-71D3-C549F6671C3C}"/>
              </a:ext>
            </a:extLst>
          </p:cNvPr>
          <p:cNvSpPr/>
          <p:nvPr/>
        </p:nvSpPr>
        <p:spPr>
          <a:xfrm>
            <a:off x="3785412" y="5271292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51" name="Рисунок 50">
            <a:extLst>
              <a:ext uri="{FF2B5EF4-FFF2-40B4-BE49-F238E27FC236}">
                <a16:creationId xmlns:a16="http://schemas.microsoft.com/office/drawing/2014/main" id="{47539E8F-4E62-DB76-AC7E-40C68F550BDF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10579" y="5304848"/>
            <a:ext cx="476479" cy="47342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</p:pic>
      <p:sp>
        <p:nvSpPr>
          <p:cNvPr id="52" name="Прямоугольник 51">
            <a:extLst>
              <a:ext uri="{FF2B5EF4-FFF2-40B4-BE49-F238E27FC236}">
                <a16:creationId xmlns:a16="http://schemas.microsoft.com/office/drawing/2014/main" id="{E9E4BE89-BFF5-DC77-4DBD-E54F52A6469D}"/>
              </a:ext>
            </a:extLst>
          </p:cNvPr>
          <p:cNvSpPr/>
          <p:nvPr/>
        </p:nvSpPr>
        <p:spPr>
          <a:xfrm>
            <a:off x="4310714" y="5271292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53" name="Рисунок 52">
            <a:extLst>
              <a:ext uri="{FF2B5EF4-FFF2-40B4-BE49-F238E27FC236}">
                <a16:creationId xmlns:a16="http://schemas.microsoft.com/office/drawing/2014/main" id="{EAB83832-3947-8340-0428-D31DE6532175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5881" y="5304848"/>
            <a:ext cx="476479" cy="47342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</p:pic>
      <p:sp>
        <p:nvSpPr>
          <p:cNvPr id="54" name="Прямоугольник 53">
            <a:extLst>
              <a:ext uri="{FF2B5EF4-FFF2-40B4-BE49-F238E27FC236}">
                <a16:creationId xmlns:a16="http://schemas.microsoft.com/office/drawing/2014/main" id="{7F9C050E-4C46-4F0C-2DF0-7CB610539509}"/>
              </a:ext>
            </a:extLst>
          </p:cNvPr>
          <p:cNvSpPr/>
          <p:nvPr/>
        </p:nvSpPr>
        <p:spPr>
          <a:xfrm>
            <a:off x="5357039" y="3616994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55" name="Рисунок 54">
            <a:extLst>
              <a:ext uri="{FF2B5EF4-FFF2-40B4-BE49-F238E27FC236}">
                <a16:creationId xmlns:a16="http://schemas.microsoft.com/office/drawing/2014/main" id="{C41882FB-20CA-9C63-AFAA-C0611D9BB9DB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82206" y="3650550"/>
            <a:ext cx="476479" cy="47342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</p:pic>
      <p:sp>
        <p:nvSpPr>
          <p:cNvPr id="56" name="Прямоугольник 55">
            <a:extLst>
              <a:ext uri="{FF2B5EF4-FFF2-40B4-BE49-F238E27FC236}">
                <a16:creationId xmlns:a16="http://schemas.microsoft.com/office/drawing/2014/main" id="{DF880E84-C62A-CECE-B551-A6E87F4244EF}"/>
              </a:ext>
            </a:extLst>
          </p:cNvPr>
          <p:cNvSpPr/>
          <p:nvPr/>
        </p:nvSpPr>
        <p:spPr>
          <a:xfrm>
            <a:off x="4310714" y="4716438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57" name="Рисунок 56">
            <a:extLst>
              <a:ext uri="{FF2B5EF4-FFF2-40B4-BE49-F238E27FC236}">
                <a16:creationId xmlns:a16="http://schemas.microsoft.com/office/drawing/2014/main" id="{0BEBB7EA-36E6-E29E-F5F0-35040D9E34BE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5881" y="4749994"/>
            <a:ext cx="476479" cy="47342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</p:pic>
      <p:sp>
        <p:nvSpPr>
          <p:cNvPr id="58" name="Прямоугольник 57">
            <a:extLst>
              <a:ext uri="{FF2B5EF4-FFF2-40B4-BE49-F238E27FC236}">
                <a16:creationId xmlns:a16="http://schemas.microsoft.com/office/drawing/2014/main" id="{4FF08EDC-D40A-CF05-1EAF-F60F8419B0A2}"/>
              </a:ext>
            </a:extLst>
          </p:cNvPr>
          <p:cNvSpPr/>
          <p:nvPr/>
        </p:nvSpPr>
        <p:spPr>
          <a:xfrm>
            <a:off x="3785412" y="3065137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59" name="Знак умножения 58">
            <a:extLst>
              <a:ext uri="{FF2B5EF4-FFF2-40B4-BE49-F238E27FC236}">
                <a16:creationId xmlns:a16="http://schemas.microsoft.com/office/drawing/2014/main" id="{8F440BC1-2850-53AB-1AD6-F7D1F5FD2C0A}"/>
              </a:ext>
            </a:extLst>
          </p:cNvPr>
          <p:cNvSpPr/>
          <p:nvPr/>
        </p:nvSpPr>
        <p:spPr>
          <a:xfrm>
            <a:off x="3785412" y="3065137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Прямоугольник 59">
            <a:extLst>
              <a:ext uri="{FF2B5EF4-FFF2-40B4-BE49-F238E27FC236}">
                <a16:creationId xmlns:a16="http://schemas.microsoft.com/office/drawing/2014/main" id="{CBDFC9CB-E039-0673-B60C-122BDBB06800}"/>
              </a:ext>
            </a:extLst>
          </p:cNvPr>
          <p:cNvSpPr/>
          <p:nvPr/>
        </p:nvSpPr>
        <p:spPr>
          <a:xfrm>
            <a:off x="3258547" y="3065137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61" name="Знак умножения 60">
            <a:extLst>
              <a:ext uri="{FF2B5EF4-FFF2-40B4-BE49-F238E27FC236}">
                <a16:creationId xmlns:a16="http://schemas.microsoft.com/office/drawing/2014/main" id="{BA4E9FF1-5DAA-E214-DCF3-3637E1773DDA}"/>
              </a:ext>
            </a:extLst>
          </p:cNvPr>
          <p:cNvSpPr/>
          <p:nvPr/>
        </p:nvSpPr>
        <p:spPr>
          <a:xfrm>
            <a:off x="3258547" y="3065137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Прямоугольник 63">
            <a:extLst>
              <a:ext uri="{FF2B5EF4-FFF2-40B4-BE49-F238E27FC236}">
                <a16:creationId xmlns:a16="http://schemas.microsoft.com/office/drawing/2014/main" id="{906E9CD7-FEAA-ECA0-028E-E50DE33ABD14}"/>
              </a:ext>
            </a:extLst>
          </p:cNvPr>
          <p:cNvSpPr/>
          <p:nvPr/>
        </p:nvSpPr>
        <p:spPr>
          <a:xfrm>
            <a:off x="3785412" y="3616994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65" name="Знак умножения 64">
            <a:extLst>
              <a:ext uri="{FF2B5EF4-FFF2-40B4-BE49-F238E27FC236}">
                <a16:creationId xmlns:a16="http://schemas.microsoft.com/office/drawing/2014/main" id="{D07B33B9-78A4-878B-ADAC-23FC6D9B47B4}"/>
              </a:ext>
            </a:extLst>
          </p:cNvPr>
          <p:cNvSpPr/>
          <p:nvPr/>
        </p:nvSpPr>
        <p:spPr>
          <a:xfrm>
            <a:off x="3785412" y="3616994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Прямоугольник 65">
            <a:extLst>
              <a:ext uri="{FF2B5EF4-FFF2-40B4-BE49-F238E27FC236}">
                <a16:creationId xmlns:a16="http://schemas.microsoft.com/office/drawing/2014/main" id="{C5DF1E96-E74E-83F8-4EDD-A237AFA707F6}"/>
              </a:ext>
            </a:extLst>
          </p:cNvPr>
          <p:cNvSpPr/>
          <p:nvPr/>
        </p:nvSpPr>
        <p:spPr>
          <a:xfrm>
            <a:off x="4837315" y="4716438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67" name="Знак умножения 66">
            <a:extLst>
              <a:ext uri="{FF2B5EF4-FFF2-40B4-BE49-F238E27FC236}">
                <a16:creationId xmlns:a16="http://schemas.microsoft.com/office/drawing/2014/main" id="{9CD0523B-4D45-B561-B6B0-B9B1AE3F96F3}"/>
              </a:ext>
            </a:extLst>
          </p:cNvPr>
          <p:cNvSpPr/>
          <p:nvPr/>
        </p:nvSpPr>
        <p:spPr>
          <a:xfrm>
            <a:off x="4837315" y="4716438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Прямоугольник 67">
            <a:extLst>
              <a:ext uri="{FF2B5EF4-FFF2-40B4-BE49-F238E27FC236}">
                <a16:creationId xmlns:a16="http://schemas.microsoft.com/office/drawing/2014/main" id="{6F1BBC56-1121-65E6-26D2-6229D9B4F133}"/>
              </a:ext>
            </a:extLst>
          </p:cNvPr>
          <p:cNvSpPr/>
          <p:nvPr/>
        </p:nvSpPr>
        <p:spPr>
          <a:xfrm>
            <a:off x="4310714" y="3616994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69" name="Знак умножения 68">
            <a:extLst>
              <a:ext uri="{FF2B5EF4-FFF2-40B4-BE49-F238E27FC236}">
                <a16:creationId xmlns:a16="http://schemas.microsoft.com/office/drawing/2014/main" id="{2E483CB4-A5B7-56FC-DE4C-95BB36FBC0A6}"/>
              </a:ext>
            </a:extLst>
          </p:cNvPr>
          <p:cNvSpPr/>
          <p:nvPr/>
        </p:nvSpPr>
        <p:spPr>
          <a:xfrm>
            <a:off x="4310714" y="3616994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Прямоугольник 73">
            <a:extLst>
              <a:ext uri="{FF2B5EF4-FFF2-40B4-BE49-F238E27FC236}">
                <a16:creationId xmlns:a16="http://schemas.microsoft.com/office/drawing/2014/main" id="{E58D3E9E-9966-4FCE-85EB-B3B36C87F97A}"/>
              </a:ext>
            </a:extLst>
          </p:cNvPr>
          <p:cNvSpPr/>
          <p:nvPr/>
        </p:nvSpPr>
        <p:spPr>
          <a:xfrm>
            <a:off x="3785412" y="4716438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5" name="Знак умножения 74">
            <a:extLst>
              <a:ext uri="{FF2B5EF4-FFF2-40B4-BE49-F238E27FC236}">
                <a16:creationId xmlns:a16="http://schemas.microsoft.com/office/drawing/2014/main" id="{9348812D-6669-8983-61F7-22622A3B56A6}"/>
              </a:ext>
            </a:extLst>
          </p:cNvPr>
          <p:cNvSpPr/>
          <p:nvPr/>
        </p:nvSpPr>
        <p:spPr>
          <a:xfrm>
            <a:off x="3785412" y="4716438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Прямоугольник 77">
            <a:extLst>
              <a:ext uri="{FF2B5EF4-FFF2-40B4-BE49-F238E27FC236}">
                <a16:creationId xmlns:a16="http://schemas.microsoft.com/office/drawing/2014/main" id="{CCA673E1-9566-74F7-6531-2059951C4E1E}"/>
              </a:ext>
            </a:extLst>
          </p:cNvPr>
          <p:cNvSpPr/>
          <p:nvPr/>
        </p:nvSpPr>
        <p:spPr>
          <a:xfrm>
            <a:off x="3258547" y="4716438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79" name="Рисунок 78">
            <a:extLst>
              <a:ext uri="{FF2B5EF4-FFF2-40B4-BE49-F238E27FC236}">
                <a16:creationId xmlns:a16="http://schemas.microsoft.com/office/drawing/2014/main" id="{B540415B-24EE-E28F-2A6F-0207799E8A71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83714" y="4749994"/>
            <a:ext cx="476479" cy="47342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</p:pic>
      <p:sp>
        <p:nvSpPr>
          <p:cNvPr id="82" name="Прямоугольник 81">
            <a:extLst>
              <a:ext uri="{FF2B5EF4-FFF2-40B4-BE49-F238E27FC236}">
                <a16:creationId xmlns:a16="http://schemas.microsoft.com/office/drawing/2014/main" id="{D82C2266-E689-D7E1-9782-187DE846E159}"/>
              </a:ext>
            </a:extLst>
          </p:cNvPr>
          <p:cNvSpPr/>
          <p:nvPr/>
        </p:nvSpPr>
        <p:spPr>
          <a:xfrm>
            <a:off x="4837315" y="5271292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83" name="Знак умножения 82">
            <a:extLst>
              <a:ext uri="{FF2B5EF4-FFF2-40B4-BE49-F238E27FC236}">
                <a16:creationId xmlns:a16="http://schemas.microsoft.com/office/drawing/2014/main" id="{C221FEE8-B7B9-D49A-0EA7-5DD4AE147466}"/>
              </a:ext>
            </a:extLst>
          </p:cNvPr>
          <p:cNvSpPr/>
          <p:nvPr/>
        </p:nvSpPr>
        <p:spPr>
          <a:xfrm>
            <a:off x="4837315" y="5271292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4" name="Прямоугольник 83">
            <a:extLst>
              <a:ext uri="{FF2B5EF4-FFF2-40B4-BE49-F238E27FC236}">
                <a16:creationId xmlns:a16="http://schemas.microsoft.com/office/drawing/2014/main" id="{5F09EBD6-B1A4-5B89-018C-F2CB9DB3F0B7}"/>
              </a:ext>
            </a:extLst>
          </p:cNvPr>
          <p:cNvSpPr/>
          <p:nvPr/>
        </p:nvSpPr>
        <p:spPr>
          <a:xfrm>
            <a:off x="5357039" y="5271292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85" name="Знак умножения 84">
            <a:extLst>
              <a:ext uri="{FF2B5EF4-FFF2-40B4-BE49-F238E27FC236}">
                <a16:creationId xmlns:a16="http://schemas.microsoft.com/office/drawing/2014/main" id="{40B915E7-30F0-4B70-4C55-58CE6C10D7C3}"/>
              </a:ext>
            </a:extLst>
          </p:cNvPr>
          <p:cNvSpPr/>
          <p:nvPr/>
        </p:nvSpPr>
        <p:spPr>
          <a:xfrm>
            <a:off x="5357039" y="5271292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6" name="Прямоугольник 85">
            <a:extLst>
              <a:ext uri="{FF2B5EF4-FFF2-40B4-BE49-F238E27FC236}">
                <a16:creationId xmlns:a16="http://schemas.microsoft.com/office/drawing/2014/main" id="{FA777FEE-6D6D-2656-CC1E-D50632B61294}"/>
              </a:ext>
            </a:extLst>
          </p:cNvPr>
          <p:cNvSpPr/>
          <p:nvPr/>
        </p:nvSpPr>
        <p:spPr>
          <a:xfrm>
            <a:off x="3258547" y="5271292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87" name="Знак умножения 86">
            <a:extLst>
              <a:ext uri="{FF2B5EF4-FFF2-40B4-BE49-F238E27FC236}">
                <a16:creationId xmlns:a16="http://schemas.microsoft.com/office/drawing/2014/main" id="{2652AC1C-32C5-5103-72CC-30CE5EC2DF67}"/>
              </a:ext>
            </a:extLst>
          </p:cNvPr>
          <p:cNvSpPr/>
          <p:nvPr/>
        </p:nvSpPr>
        <p:spPr>
          <a:xfrm>
            <a:off x="3258547" y="5271292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>
            <a:extLst>
              <a:ext uri="{FF2B5EF4-FFF2-40B4-BE49-F238E27FC236}">
                <a16:creationId xmlns:a16="http://schemas.microsoft.com/office/drawing/2014/main" id="{A9FD85F3-6B38-CC6E-91B8-FAEFD899B269}"/>
              </a:ext>
            </a:extLst>
          </p:cNvPr>
          <p:cNvSpPr/>
          <p:nvPr/>
        </p:nvSpPr>
        <p:spPr>
          <a:xfrm>
            <a:off x="5357039" y="4156719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41" name="Знак умножения 40">
            <a:extLst>
              <a:ext uri="{FF2B5EF4-FFF2-40B4-BE49-F238E27FC236}">
                <a16:creationId xmlns:a16="http://schemas.microsoft.com/office/drawing/2014/main" id="{6A86D810-BBA3-4EC9-60D5-F380E8329658}"/>
              </a:ext>
            </a:extLst>
          </p:cNvPr>
          <p:cNvSpPr/>
          <p:nvPr/>
        </p:nvSpPr>
        <p:spPr>
          <a:xfrm>
            <a:off x="5357039" y="4156719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>
            <a:extLst>
              <a:ext uri="{FF2B5EF4-FFF2-40B4-BE49-F238E27FC236}">
                <a16:creationId xmlns:a16="http://schemas.microsoft.com/office/drawing/2014/main" id="{2F499757-8266-793F-0734-7E6F8D0F0569}"/>
              </a:ext>
            </a:extLst>
          </p:cNvPr>
          <p:cNvSpPr/>
          <p:nvPr/>
        </p:nvSpPr>
        <p:spPr>
          <a:xfrm>
            <a:off x="4837315" y="4156719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45" name="Рисунок 44">
            <a:extLst>
              <a:ext uri="{FF2B5EF4-FFF2-40B4-BE49-F238E27FC236}">
                <a16:creationId xmlns:a16="http://schemas.microsoft.com/office/drawing/2014/main" id="{0C58C4E2-9734-34F1-51B3-F4F9BBD1C87A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62482" y="4190275"/>
            <a:ext cx="476479" cy="47342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</p:pic>
      <p:sp>
        <p:nvSpPr>
          <p:cNvPr id="62" name="Прямоугольник 61">
            <a:extLst>
              <a:ext uri="{FF2B5EF4-FFF2-40B4-BE49-F238E27FC236}">
                <a16:creationId xmlns:a16="http://schemas.microsoft.com/office/drawing/2014/main" id="{0DD7F379-FDD5-A10D-91ED-4E388D325151}"/>
              </a:ext>
            </a:extLst>
          </p:cNvPr>
          <p:cNvSpPr/>
          <p:nvPr/>
        </p:nvSpPr>
        <p:spPr>
          <a:xfrm>
            <a:off x="3785412" y="4156719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63" name="Знак умножения 62">
            <a:extLst>
              <a:ext uri="{FF2B5EF4-FFF2-40B4-BE49-F238E27FC236}">
                <a16:creationId xmlns:a16="http://schemas.microsoft.com/office/drawing/2014/main" id="{C7ECBD7A-D186-F0A4-04A9-75F01399C0DA}"/>
              </a:ext>
            </a:extLst>
          </p:cNvPr>
          <p:cNvSpPr/>
          <p:nvPr/>
        </p:nvSpPr>
        <p:spPr>
          <a:xfrm>
            <a:off x="3785412" y="4156719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Прямоугольник 69">
            <a:extLst>
              <a:ext uri="{FF2B5EF4-FFF2-40B4-BE49-F238E27FC236}">
                <a16:creationId xmlns:a16="http://schemas.microsoft.com/office/drawing/2014/main" id="{9DE487E6-1C4A-8437-F6C0-4E886A6AD325}"/>
              </a:ext>
            </a:extLst>
          </p:cNvPr>
          <p:cNvSpPr/>
          <p:nvPr/>
        </p:nvSpPr>
        <p:spPr>
          <a:xfrm>
            <a:off x="4310714" y="4156719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1" name="Знак умножения 70">
            <a:extLst>
              <a:ext uri="{FF2B5EF4-FFF2-40B4-BE49-F238E27FC236}">
                <a16:creationId xmlns:a16="http://schemas.microsoft.com/office/drawing/2014/main" id="{4A3FF936-55D3-098E-4F19-DD2CEF6A40A0}"/>
              </a:ext>
            </a:extLst>
          </p:cNvPr>
          <p:cNvSpPr/>
          <p:nvPr/>
        </p:nvSpPr>
        <p:spPr>
          <a:xfrm>
            <a:off x="4310714" y="4156719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Прямоугольник 71">
            <a:extLst>
              <a:ext uri="{FF2B5EF4-FFF2-40B4-BE49-F238E27FC236}">
                <a16:creationId xmlns:a16="http://schemas.microsoft.com/office/drawing/2014/main" id="{76FCDDBC-7722-F8BB-F951-060A05FB3812}"/>
              </a:ext>
            </a:extLst>
          </p:cNvPr>
          <p:cNvSpPr/>
          <p:nvPr/>
        </p:nvSpPr>
        <p:spPr>
          <a:xfrm>
            <a:off x="3258547" y="4156719"/>
            <a:ext cx="523783" cy="553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3" name="Знак умножения 72">
            <a:extLst>
              <a:ext uri="{FF2B5EF4-FFF2-40B4-BE49-F238E27FC236}">
                <a16:creationId xmlns:a16="http://schemas.microsoft.com/office/drawing/2014/main" id="{520A7DFB-3C40-3CAB-60A5-06668064BEF1}"/>
              </a:ext>
            </a:extLst>
          </p:cNvPr>
          <p:cNvSpPr/>
          <p:nvPr/>
        </p:nvSpPr>
        <p:spPr>
          <a:xfrm>
            <a:off x="3258547" y="4156719"/>
            <a:ext cx="523783" cy="553920"/>
          </a:xfrm>
          <a:prstGeom prst="mathMultiply">
            <a:avLst>
              <a:gd name="adj1" fmla="val 796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>
            <a:hlinkClick r:id="" action="ppaction://hlinkshowjump?jump=nextslide" highlightClick="1">
              <a:snd r:embed="rId7" name="click.wav"/>
            </a:hlinkClick>
            <a:extLst>
              <a:ext uri="{FF2B5EF4-FFF2-40B4-BE49-F238E27FC236}">
                <a16:creationId xmlns:a16="http://schemas.microsoft.com/office/drawing/2014/main" id="{C505BD1E-877F-10A7-991E-9BBDD97558AE}"/>
              </a:ext>
            </a:extLst>
          </p:cNvPr>
          <p:cNvSpPr txBox="1"/>
          <p:nvPr/>
        </p:nvSpPr>
        <p:spPr>
          <a:xfrm>
            <a:off x="4641850" y="5893241"/>
            <a:ext cx="2908300" cy="649188"/>
          </a:xfrm>
          <a:prstGeom prst="round2DiagRect">
            <a:avLst>
              <a:gd name="adj1" fmla="val 0"/>
              <a:gd name="adj2" fmla="val 50000"/>
            </a:avLst>
          </a:prstGeom>
          <a:noFill/>
          <a:ln w="19050">
            <a:solidFill>
              <a:srgbClr val="1CA289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n>
                  <a:solidFill>
                    <a:schemeClr val="tx1"/>
                  </a:solidFill>
                </a:ln>
                <a:solidFill>
                  <a:srgbClr val="1CA289"/>
                </a:solidFill>
                <a:latin typeface="aMavickFont" panose="020F0802020204020204" pitchFamily="34" charset="0"/>
              </a:rPr>
              <a:t>Играть Дальше </a:t>
            </a:r>
          </a:p>
        </p:txBody>
      </p:sp>
    </p:spTree>
    <p:extLst>
      <p:ext uri="{BB962C8B-B14F-4D97-AF65-F5344CB8AC3E}">
        <p14:creationId xmlns:p14="http://schemas.microsoft.com/office/powerpoint/2010/main" val="1495828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3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5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7"/>
                  </p:tgtEl>
                </p:cond>
              </p:nextCondLst>
            </p:seq>
            <p:seq concurrent="1" nextAc="seek">
              <p:cTn id="147" restart="whenNotActive" fill="hold" evtFilter="cancelBubble" nodeType="interactiveSeq">
                <p:stCondLst>
                  <p:cond evt="onClick" delay="0">
                    <p:tgtEl>
                      <p:spTgt spid="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8" fill="hold">
                      <p:stCondLst>
                        <p:cond delay="0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"/>
                  </p:tgtEl>
                </p:cond>
              </p:nextCondLst>
            </p:seq>
            <p:seq concurrent="1" nextAc="seek">
              <p:cTn id="157" restart="whenNotActive" fill="hold" evtFilter="cancelBubble" nodeType="interactiveSeq">
                <p:stCondLst>
                  <p:cond evt="onClick" delay="0">
                    <p:tgtEl>
                      <p:spTgt spid="1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8" fill="hold">
                      <p:stCondLst>
                        <p:cond delay="0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1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>
                      <p:stCondLst>
                        <p:cond delay="0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5"/>
                  </p:tgtEl>
                </p:cond>
              </p:nextCondLst>
            </p:seq>
            <p:seq concurrent="1" nextAc="seek">
              <p:cTn id="167" restart="whenNotActive" fill="hold" evtFilter="cancelBubble" nodeType="interactiveSeq">
                <p:stCondLst>
                  <p:cond evt="onClick" delay="0">
                    <p:tgtEl>
                      <p:spTgt spid="1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8" fill="hold">
                      <p:stCondLst>
                        <p:cond delay="0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7"/>
                  </p:tgtEl>
                </p:cond>
              </p:nextCondLst>
            </p:seq>
            <p:seq concurrent="1" nextAc="seek">
              <p:cTn id="172" restart="whenNotActive" fill="hold" evtFilter="cancelBubble" nodeType="interactiveSeq">
                <p:stCondLst>
                  <p:cond evt="onClick" delay="0">
                    <p:tgtEl>
                      <p:spTgt spid="1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3" fill="hold">
                      <p:stCondLst>
                        <p:cond delay="0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9"/>
                  </p:tgtEl>
                </p:cond>
              </p:nextCondLst>
            </p:seq>
            <p:seq concurrent="1" nextAc="seek">
              <p:cTn id="177" restart="whenNotActive" fill="hold" evtFilter="cancelBubble" nodeType="interactiveSeq">
                <p:stCondLst>
                  <p:cond evt="onClick" delay="0">
                    <p:tgtEl>
                      <p:spTgt spid="1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8" fill="hold">
                      <p:stCondLst>
                        <p:cond delay="0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1"/>
                  </p:tgtEl>
                </p:cond>
              </p:nextCondLst>
            </p:seq>
            <p:seq concurrent="1" nextAc="seek">
              <p:cTn id="182" restart="whenNotActive" fill="hold" evtFilter="cancelBubble" nodeType="interactiveSeq">
                <p:stCondLst>
                  <p:cond evt="onClick" delay="0">
                    <p:tgtEl>
                      <p:spTgt spid="1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3" fill="hold">
                      <p:stCondLst>
                        <p:cond delay="0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3"/>
                  </p:tgtEl>
                </p:cond>
              </p:nextCondLst>
            </p:seq>
            <p:seq concurrent="1" nextAc="seek">
              <p:cTn id="187" restart="whenNotActive" fill="hold" evtFilter="cancelBubble" nodeType="interactiveSeq">
                <p:stCondLst>
                  <p:cond evt="onClick" delay="0">
                    <p:tgtEl>
                      <p:spTgt spid="1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8" fill="hold">
                      <p:stCondLst>
                        <p:cond delay="0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5"/>
                  </p:tgtEl>
                </p:cond>
              </p:nextCondLst>
            </p:seq>
            <p:seq concurrent="1" nextAc="seek">
              <p:cTn id="192" restart="whenNotActive" fill="hold" evtFilter="cancelBubble" nodeType="interactiveSeq">
                <p:stCondLst>
                  <p:cond evt="onClick" delay="0">
                    <p:tgtEl>
                      <p:spTgt spid="1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3" fill="hold">
                      <p:stCondLst>
                        <p:cond delay="0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7"/>
                  </p:tgtEl>
                </p:cond>
              </p:nextCondLst>
            </p:seq>
            <p:seq concurrent="1" nextAc="seek">
              <p:cTn id="197" restart="whenNotActive" fill="hold" evtFilter="cancelBubble" nodeType="interactiveSeq">
                <p:stCondLst>
                  <p:cond evt="onClick" delay="0">
                    <p:tgtEl>
                      <p:spTgt spid="1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8" fill="hold">
                      <p:stCondLst>
                        <p:cond delay="0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9"/>
                  </p:tgtEl>
                </p:cond>
              </p:nextCondLst>
            </p:seq>
            <p:seq concurrent="1" nextAc="seek">
              <p:cTn id="202" restart="whenNotActive" fill="hold" evtFilter="cancelBubble" nodeType="interactiveSeq">
                <p:stCondLst>
                  <p:cond evt="onClick" delay="0">
                    <p:tgtEl>
                      <p:spTgt spid="1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3" fill="hold">
                      <p:stCondLst>
                        <p:cond delay="0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1"/>
                  </p:tgtEl>
                </p:cond>
              </p:nextCondLst>
            </p:seq>
            <p:seq concurrent="1" nextAc="seek">
              <p:cTn id="207" restart="whenNotActive" fill="hold" evtFilter="cancelBubble" nodeType="interactiveSeq">
                <p:stCondLst>
                  <p:cond evt="onClick" delay="0">
                    <p:tgtEl>
                      <p:spTgt spid="1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8" fill="hold">
                      <p:stCondLst>
                        <p:cond delay="0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3"/>
                  </p:tgtEl>
                </p:cond>
              </p:nextCondLst>
            </p:seq>
            <p:seq concurrent="1" nextAc="seek">
              <p:cTn id="212" restart="whenNotActive" fill="hold" evtFilter="cancelBubble" nodeType="interactiveSeq">
                <p:stCondLst>
                  <p:cond evt="onClick" delay="0">
                    <p:tgtEl>
                      <p:spTgt spid="1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3" fill="hold">
                      <p:stCondLst>
                        <p:cond delay="0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5"/>
                  </p:tgtEl>
                </p:cond>
              </p:nextCondLst>
            </p:seq>
            <p:seq concurrent="1" nextAc="seek">
              <p:cTn id="217" restart="whenNotActive" fill="hold" evtFilter="cancelBubble" nodeType="interactiveSeq">
                <p:stCondLst>
                  <p:cond evt="onClick" delay="0">
                    <p:tgtEl>
                      <p:spTgt spid="1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8" fill="hold">
                      <p:stCondLst>
                        <p:cond delay="0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7"/>
                  </p:tgtEl>
                </p:cond>
              </p:nextCondLst>
            </p:seq>
            <p:seq concurrent="1" nextAc="seek">
              <p:cTn id="222" restart="whenNotActive" fill="hold" evtFilter="cancelBubble" nodeType="interactiveSeq">
                <p:stCondLst>
                  <p:cond evt="onClick" delay="0">
                    <p:tgtEl>
                      <p:spTgt spid="1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3" fill="hold">
                      <p:stCondLst>
                        <p:cond delay="0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9"/>
                  </p:tgtEl>
                </p:cond>
              </p:nextCondLst>
            </p:seq>
            <p:seq concurrent="1" nextAc="seek">
              <p:cTn id="227" restart="whenNotActive" fill="hold" evtFilter="cancelBubble" nodeType="interactiveSeq">
                <p:stCondLst>
                  <p:cond evt="onClick" delay="0">
                    <p:tgtEl>
                      <p:spTgt spid="1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8" fill="hold">
                      <p:stCondLst>
                        <p:cond delay="0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1"/>
                  </p:tgtEl>
                </p:cond>
              </p:nextCondLst>
            </p:seq>
            <p:seq concurrent="1" nextAc="seek">
              <p:cTn id="232" restart="whenNotActive" fill="hold" evtFilter="cancelBubble" nodeType="interactiveSeq">
                <p:stCondLst>
                  <p:cond evt="onClick" delay="0">
                    <p:tgtEl>
                      <p:spTgt spid="1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3" fill="hold">
                      <p:stCondLst>
                        <p:cond delay="0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"/>
                  </p:tgtEl>
                </p:cond>
              </p:nextCondLst>
            </p:seq>
            <p:seq concurrent="1" nextAc="seek">
              <p:cTn id="237" restart="whenNotActive" fill="hold" evtFilter="cancelBubble" nodeType="interactiveSeq">
                <p:stCondLst>
                  <p:cond evt="onClick" delay="0">
                    <p:tgtEl>
                      <p:spTgt spid="1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8" fill="hold">
                      <p:stCondLst>
                        <p:cond delay="0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5"/>
                  </p:tgtEl>
                </p:cond>
              </p:nextCondLst>
            </p:seq>
            <p:seq concurrent="1" nextAc="seek">
              <p:cTn id="242" restart="whenNotActive" fill="hold" evtFilter="cancelBubble" nodeType="interactiveSeq">
                <p:stCondLst>
                  <p:cond evt="onClick" delay="0">
                    <p:tgtEl>
                      <p:spTgt spid="1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3" fill="hold">
                      <p:stCondLst>
                        <p:cond delay="0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7"/>
                  </p:tgtEl>
                </p:cond>
              </p:nextCondLst>
            </p:seq>
            <p:seq concurrent="1" nextAc="seek">
              <p:cTn id="247" restart="whenNotActive" fill="hold" evtFilter="cancelBubble" nodeType="interactiveSeq">
                <p:stCondLst>
                  <p:cond evt="onClick" delay="0">
                    <p:tgtEl>
                      <p:spTgt spid="1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8" fill="hold">
                      <p:stCondLst>
                        <p:cond delay="0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9"/>
                  </p:tgtEl>
                </p:cond>
              </p:nextCondLst>
            </p:seq>
            <p:seq concurrent="1" nextAc="seek">
              <p:cTn id="25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3" fill="hold">
                      <p:stCondLst>
                        <p:cond delay="0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indefinit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57" dur="indefinite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91" grpId="0" animBg="1"/>
      <p:bldP spid="104" grpId="0" animBg="1"/>
      <p:bldP spid="118" grpId="0" animBg="1"/>
      <p:bldP spid="100" grpId="0" animBg="1"/>
      <p:bldP spid="102" grpId="0" animBg="1"/>
      <p:bldP spid="106" grpId="0" animBg="1"/>
      <p:bldP spid="108" grpId="0" animBg="1"/>
      <p:bldP spid="110" grpId="0" animBg="1"/>
      <p:bldP spid="112" grpId="0" animBg="1"/>
      <p:bldP spid="114" grpId="0" animBg="1"/>
      <p:bldP spid="116" grpId="0" animBg="1"/>
      <p:bldP spid="120" grpId="0" animBg="1"/>
      <p:bldP spid="136" grpId="0" animBg="1"/>
      <p:bldP spid="138" grpId="0" animBg="1"/>
      <p:bldP spid="140" grpId="0" animBg="1"/>
      <p:bldP spid="33" grpId="0" animBg="1"/>
      <p:bldP spid="43" grpId="0" animBg="1"/>
      <p:bldP spid="59" grpId="0" animBg="1"/>
      <p:bldP spid="61" grpId="0" animBg="1"/>
      <p:bldP spid="65" grpId="0" animBg="1"/>
      <p:bldP spid="67" grpId="0" animBg="1"/>
      <p:bldP spid="69" grpId="0" animBg="1"/>
      <p:bldP spid="75" grpId="0" animBg="1"/>
      <p:bldP spid="83" grpId="0" animBg="1"/>
      <p:bldP spid="85" grpId="0" animBg="1"/>
      <p:bldP spid="87" grpId="0" animBg="1"/>
      <p:bldP spid="41" grpId="0" animBg="1"/>
      <p:bldP spid="63" grpId="0" animBg="1"/>
      <p:bldP spid="71" grpId="0" animBg="1"/>
      <p:bldP spid="73" grpId="0" animBg="1"/>
      <p:bldP spid="2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671</TotalTime>
  <Words>522</Words>
  <Application>Microsoft Office PowerPoint</Application>
  <PresentationFormat>Широкоэкранный</PresentationFormat>
  <Paragraphs>223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9" baseType="lpstr">
      <vt:lpstr>Junegull</vt:lpstr>
      <vt:lpstr>aMavickFont</vt:lpstr>
      <vt:lpstr>Arial</vt:lpstr>
      <vt:lpstr>Calibri</vt:lpstr>
      <vt:lpstr>Times New Roman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col.andrej2012@yandex.ru</dc:creator>
  <cp:lastModifiedBy>col.andrej2012@yandex.ru</cp:lastModifiedBy>
  <cp:revision>36</cp:revision>
  <dcterms:created xsi:type="dcterms:W3CDTF">2023-02-25T18:13:28Z</dcterms:created>
  <dcterms:modified xsi:type="dcterms:W3CDTF">2023-03-04T19:52:52Z</dcterms:modified>
</cp:coreProperties>
</file>