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5"/>
  </p:notesMasterIdLst>
  <p:sldIdLst>
    <p:sldId id="293" r:id="rId2"/>
    <p:sldId id="286" r:id="rId3"/>
    <p:sldId id="258" r:id="rId4"/>
    <p:sldId id="264" r:id="rId5"/>
    <p:sldId id="265" r:id="rId6"/>
    <p:sldId id="287" r:id="rId7"/>
    <p:sldId id="288" r:id="rId8"/>
    <p:sldId id="289" r:id="rId9"/>
    <p:sldId id="290" r:id="rId10"/>
    <p:sldId id="291" r:id="rId11"/>
    <p:sldId id="285" r:id="rId12"/>
    <p:sldId id="283" r:id="rId13"/>
    <p:sldId id="292" r:id="rId1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5300F"/>
    <a:srgbClr val="66FFFF"/>
    <a:srgbClr val="CCECFF"/>
    <a:srgbClr val="6C3AF8"/>
    <a:srgbClr val="F7563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4" autoAdjust="0"/>
    <p:restoredTop sz="94660"/>
  </p:normalViewPr>
  <p:slideViewPr>
    <p:cSldViewPr>
      <p:cViewPr varScale="1">
        <p:scale>
          <a:sx n="61" d="100"/>
          <a:sy n="61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9A0D08-D568-433C-B021-8A98219E086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25018 w 4917"/>
                <a:gd name="T3" fmla="*/ 0 h 1000"/>
                <a:gd name="T4" fmla="*/ 27850 w 4917"/>
                <a:gd name="T5" fmla="*/ 576 h 1000"/>
                <a:gd name="T6" fmla="*/ 25018 w 4917"/>
                <a:gd name="T7" fmla="*/ 1151 h 1000"/>
                <a:gd name="T8" fmla="*/ 0 w 4917"/>
                <a:gd name="T9" fmla="*/ 1152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999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fr-FR" altLang="ru-RU" noProof="0" smtClean="0"/>
              <a:t>Образец заголовка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fr-FR" altLang="ru-RU" noProof="0" smtClean="0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6DF3B297-FD05-44CD-973B-38CA384CB771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5D24F-C1B9-44D8-BA90-0DC644CFC6D1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DB9DE-5844-4A1B-A01D-74213B6EBCFB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2ADCF-CC32-4429-AF79-2A6C69E7EAB0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8F25E-2823-4D6A-B037-874C8DAAB5EF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07FD9-B297-4A20-AC03-4866A6C2B968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9EFC7E-CAED-4CB4-9D20-1B40FB959FB4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121C0-E580-472A-B8FF-BCB0EAA1E335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3D9EC-D066-47D8-9CAA-E46D60A2740C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41361-0276-48E9-A851-0E2892D19F42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6561B-F125-4E69-B707-CBE93F2EF809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34944 w 7000"/>
                <a:gd name="T3" fmla="*/ 0 h 1000"/>
                <a:gd name="T4" fmla="*/ 37632 w 7000"/>
                <a:gd name="T5" fmla="*/ 384 h 1000"/>
                <a:gd name="T6" fmla="*/ 34944 w 7000"/>
                <a:gd name="T7" fmla="*/ 767 h 1000"/>
                <a:gd name="T8" fmla="*/ 0 w 7000"/>
                <a:gd name="T9" fmla="*/ 76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999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Образец текста</a:t>
            </a:r>
          </a:p>
          <a:p>
            <a:pPr lvl="1"/>
            <a:r>
              <a:rPr lang="fr-FR" altLang="ru-RU" smtClean="0"/>
              <a:t>Второй уровень</a:t>
            </a:r>
          </a:p>
          <a:p>
            <a:pPr lvl="2"/>
            <a:r>
              <a:rPr lang="fr-FR" altLang="ru-RU" smtClean="0"/>
              <a:t>Третий уровень</a:t>
            </a:r>
          </a:p>
          <a:p>
            <a:pPr lvl="3"/>
            <a:r>
              <a:rPr lang="fr-FR" altLang="ru-RU" smtClean="0"/>
              <a:t>Четвертый уровень</a:t>
            </a:r>
          </a:p>
          <a:p>
            <a:pPr lvl="4"/>
            <a:r>
              <a:rPr lang="fr-FR" altLang="ru-RU" smtClean="0"/>
              <a:t>Пятый уровень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ru-RU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40D7841F-BFD2-48D0-B892-2D9742CD81EB}" type="slidenum">
              <a:rPr lang="fr-FR" altLang="ru-RU"/>
              <a:pPr/>
              <a:t>‹#›</a:t>
            </a:fld>
            <a:endParaRPr lang="fr-FR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      </a:t>
            </a:r>
            <a:r>
              <a:rPr lang="ru-RU" altLang="ru-RU" sz="2000" smtClean="0"/>
              <a:t>филиал МАОУ «Аромашевская СОШ имени В.Д. Кармацкого» Юрминская СОШ»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altLang="ru-RU" sz="3600" dirty="0" smtClean="0">
              <a:solidFill>
                <a:srgbClr val="F7563B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3600" dirty="0" smtClean="0">
                <a:solidFill>
                  <a:srgbClr val="F7563B"/>
                </a:solidFill>
              </a:rPr>
              <a:t>Урок географии в 6 классе по теме: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3600" dirty="0" smtClean="0">
                <a:solidFill>
                  <a:srgbClr val="F7563B"/>
                </a:solidFill>
              </a:rPr>
              <a:t>«Какие бывают ветры?»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800" dirty="0" smtClean="0"/>
          </a:p>
          <a:p>
            <a:pPr eaLnBrk="1" hangingPunct="1">
              <a:buFont typeface="Wingdings" pitchFamily="2" charset="2"/>
              <a:buNone/>
            </a:pPr>
            <a:endParaRPr lang="ru-RU" altLang="ru-RU" sz="2800" dirty="0" smtClean="0"/>
          </a:p>
          <a:p>
            <a:pPr algn="r" eaLnBrk="1" hangingPunct="1">
              <a:buFont typeface="Wingdings" pitchFamily="2" charset="2"/>
              <a:buNone/>
            </a:pPr>
            <a:r>
              <a:rPr lang="ru-RU" altLang="ru-RU" sz="2800" dirty="0" smtClean="0"/>
              <a:t>Презентацию подготовила: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ru-RU" altLang="ru-RU" sz="2800" dirty="0" err="1" smtClean="0"/>
              <a:t>Турышева</a:t>
            </a:r>
            <a:r>
              <a:rPr lang="ru-RU" altLang="ru-RU" sz="2800" dirty="0" smtClean="0"/>
              <a:t> О.П.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/>
              <a:t>Памятка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b="1" i="1" smtClean="0"/>
              <a:t>1)Плотно закройте и укрепите все двери и окна.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b="1" i="1" smtClean="0"/>
              <a:t>2) Отключите газ и электричество.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b="1" i="1" smtClean="0"/>
              <a:t>3) Подготовьте запас пищи и воды, медикаменты, свечи, документы и деньги.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b="1" i="1" smtClean="0"/>
              <a:t>4) Уберите с окон предметы, которые могут быть унесены ветром.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b="1" i="1" smtClean="0"/>
              <a:t>5) Сохраняйте спокойствие и не паникуйте.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8604250" y="6021388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smtClean="0"/>
              <a:t>Роза ветров </a:t>
            </a:r>
            <a:br>
              <a:rPr lang="ru-RU" altLang="ru-RU" sz="3800" smtClean="0"/>
            </a:br>
            <a:r>
              <a:rPr lang="ru-RU" altLang="ru-RU" sz="3800" smtClean="0"/>
              <a:t>д.Юрминка февраль</a:t>
            </a:r>
          </a:p>
        </p:txBody>
      </p:sp>
      <p:pic>
        <p:nvPicPr>
          <p:cNvPr id="14339" name="Picture 5" descr="sh2"/>
          <p:cNvPicPr>
            <a:picLocks noChangeAspect="1" noChangeArrowheads="1"/>
          </p:cNvPicPr>
          <p:nvPr/>
        </p:nvPicPr>
        <p:blipFill>
          <a:blip r:embed="rId2">
            <a:lum bright="-24000" contrast="48000"/>
          </a:blip>
          <a:srcRect/>
          <a:stretch>
            <a:fillRect/>
          </a:stretch>
        </p:blipFill>
        <p:spPr bwMode="auto">
          <a:xfrm>
            <a:off x="2051050" y="1412875"/>
            <a:ext cx="5257800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4427538" y="5876925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>
                <a:latin typeface="Times New Roman" pitchFamily="18" charset="0"/>
              </a:rPr>
              <a:t>ю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68313" y="1412875"/>
            <a:ext cx="2087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1 клетка – 1 день</a:t>
            </a:r>
          </a:p>
        </p:txBody>
      </p:sp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4500563" y="3213100"/>
            <a:ext cx="142875" cy="144463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4787900" y="3573463"/>
            <a:ext cx="144463" cy="142875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27" name="Oval 11"/>
          <p:cNvSpPr>
            <a:spLocks noChangeArrowheads="1"/>
          </p:cNvSpPr>
          <p:nvPr/>
        </p:nvSpPr>
        <p:spPr bwMode="auto">
          <a:xfrm>
            <a:off x="5508625" y="3789363"/>
            <a:ext cx="142875" cy="144462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28" name="Oval 12"/>
          <p:cNvSpPr>
            <a:spLocks noChangeArrowheads="1"/>
          </p:cNvSpPr>
          <p:nvPr/>
        </p:nvSpPr>
        <p:spPr bwMode="auto">
          <a:xfrm>
            <a:off x="5651500" y="4868863"/>
            <a:ext cx="142875" cy="144462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29" name="Oval 13"/>
          <p:cNvSpPr>
            <a:spLocks noChangeArrowheads="1"/>
          </p:cNvSpPr>
          <p:nvPr/>
        </p:nvSpPr>
        <p:spPr bwMode="auto">
          <a:xfrm>
            <a:off x="4500563" y="4941888"/>
            <a:ext cx="142875" cy="142875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30" name="Oval 14"/>
          <p:cNvSpPr>
            <a:spLocks noChangeArrowheads="1"/>
          </p:cNvSpPr>
          <p:nvPr/>
        </p:nvSpPr>
        <p:spPr bwMode="auto">
          <a:xfrm>
            <a:off x="3563938" y="4508500"/>
            <a:ext cx="144462" cy="144463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31" name="Oval 15"/>
          <p:cNvSpPr>
            <a:spLocks noChangeArrowheads="1"/>
          </p:cNvSpPr>
          <p:nvPr/>
        </p:nvSpPr>
        <p:spPr bwMode="auto">
          <a:xfrm>
            <a:off x="3563938" y="3789363"/>
            <a:ext cx="144462" cy="144462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32" name="Oval 16"/>
          <p:cNvSpPr>
            <a:spLocks noChangeArrowheads="1"/>
          </p:cNvSpPr>
          <p:nvPr/>
        </p:nvSpPr>
        <p:spPr bwMode="auto">
          <a:xfrm>
            <a:off x="3995738" y="3213100"/>
            <a:ext cx="142875" cy="144463"/>
          </a:xfrm>
          <a:prstGeom prst="ellipse">
            <a:avLst/>
          </a:prstGeom>
          <a:solidFill>
            <a:srgbClr val="F5300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>
            <a:off x="4572000" y="3284538"/>
            <a:ext cx="287338" cy="360362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35" name="Line 19"/>
          <p:cNvSpPr>
            <a:spLocks noChangeShapeType="1"/>
          </p:cNvSpPr>
          <p:nvPr/>
        </p:nvSpPr>
        <p:spPr bwMode="auto">
          <a:xfrm>
            <a:off x="4859338" y="3644900"/>
            <a:ext cx="720725" cy="215900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>
            <a:off x="5580063" y="3860800"/>
            <a:ext cx="144462" cy="1081088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37" name="Line 21"/>
          <p:cNvSpPr>
            <a:spLocks noChangeShapeType="1"/>
          </p:cNvSpPr>
          <p:nvPr/>
        </p:nvSpPr>
        <p:spPr bwMode="auto">
          <a:xfrm flipH="1">
            <a:off x="4572000" y="4941888"/>
            <a:ext cx="1152525" cy="71437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38" name="Line 22"/>
          <p:cNvSpPr>
            <a:spLocks noChangeShapeType="1"/>
          </p:cNvSpPr>
          <p:nvPr/>
        </p:nvSpPr>
        <p:spPr bwMode="auto">
          <a:xfrm flipH="1" flipV="1">
            <a:off x="3635375" y="4581525"/>
            <a:ext cx="936625" cy="431800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39" name="Line 23"/>
          <p:cNvSpPr>
            <a:spLocks noChangeShapeType="1"/>
          </p:cNvSpPr>
          <p:nvPr/>
        </p:nvSpPr>
        <p:spPr bwMode="auto">
          <a:xfrm flipV="1">
            <a:off x="3635375" y="3860800"/>
            <a:ext cx="0" cy="720725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40" name="Line 24"/>
          <p:cNvSpPr>
            <a:spLocks noChangeShapeType="1"/>
          </p:cNvSpPr>
          <p:nvPr/>
        </p:nvSpPr>
        <p:spPr bwMode="auto">
          <a:xfrm flipV="1">
            <a:off x="3635375" y="3284538"/>
            <a:ext cx="431800" cy="576262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41" name="Line 25"/>
          <p:cNvSpPr>
            <a:spLocks noChangeShapeType="1"/>
          </p:cNvSpPr>
          <p:nvPr/>
        </p:nvSpPr>
        <p:spPr bwMode="auto">
          <a:xfrm>
            <a:off x="4067175" y="3284538"/>
            <a:ext cx="504825" cy="0"/>
          </a:xfrm>
          <a:prstGeom prst="line">
            <a:avLst/>
          </a:prstGeom>
          <a:noFill/>
          <a:ln w="57150">
            <a:solidFill>
              <a:srgbClr val="F5300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8" name="WordArt 28"/>
          <p:cNvSpPr>
            <a:spLocks noChangeArrowheads="1" noChangeShapeType="1" noTextEdit="1"/>
          </p:cNvSpPr>
          <p:nvPr/>
        </p:nvSpPr>
        <p:spPr bwMode="auto">
          <a:xfrm>
            <a:off x="8459788" y="6092825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 animBg="1"/>
      <p:bldP spid="60435" grpId="0" animBg="1"/>
      <p:bldP spid="60436" grpId="0" animBg="1"/>
      <p:bldP spid="60437" grpId="0" animBg="1"/>
      <p:bldP spid="60438" grpId="0" animBg="1"/>
      <p:bldP spid="60439" grpId="0" animBg="1"/>
      <p:bldP spid="60440" grpId="0" animBg="1"/>
      <p:bldP spid="604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bg1"/>
                </a:solidFill>
              </a:rPr>
              <a:t>ДОМАШНЕЕ ЗАДАНИЕ</a:t>
            </a:r>
            <a:endParaRPr lang="fr-FR" altLang="ru-RU" b="1" smtClean="0">
              <a:solidFill>
                <a:schemeClr val="bg1"/>
              </a:solidFill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611188" y="1628775"/>
            <a:ext cx="7488237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eaLnBrk="1" hangingPunct="1">
              <a:spcBef>
                <a:spcPct val="50000"/>
              </a:spcBef>
              <a:buFontTx/>
              <a:buAutoNum type="arabicPeriod"/>
            </a:pPr>
            <a:r>
              <a:rPr lang="ru-RU" altLang="ru-RU" sz="2400" b="1">
                <a:solidFill>
                  <a:srgbClr val="6C3AF8"/>
                </a:solidFill>
              </a:rPr>
              <a:t>ПАРАГРАФ 39, СТР. 120 (ВОПРОСЫ 3,4);</a:t>
            </a:r>
          </a:p>
          <a:p>
            <a:pPr marL="342900" indent="-342900" algn="ctr" eaLnBrk="1" hangingPunct="1">
              <a:spcBef>
                <a:spcPct val="50000"/>
              </a:spcBef>
            </a:pPr>
            <a:r>
              <a:rPr lang="ru-RU" altLang="ru-RU" sz="2400" b="1">
                <a:solidFill>
                  <a:srgbClr val="F7563B"/>
                </a:solidFill>
              </a:rPr>
              <a:t>На выбор:</a:t>
            </a:r>
          </a:p>
          <a:p>
            <a:pPr marL="342900" indent="-342900" algn="ctr" eaLnBrk="1" hangingPunct="1">
              <a:spcBef>
                <a:spcPct val="50000"/>
              </a:spcBef>
            </a:pPr>
            <a:r>
              <a:rPr lang="ru-RU" altLang="ru-RU" sz="2400" b="1">
                <a:solidFill>
                  <a:srgbClr val="6C3AF8"/>
                </a:solidFill>
              </a:rPr>
              <a:t>2. ПОДГОТОВИТЬ СООБЩЕНИЕ </a:t>
            </a:r>
          </a:p>
          <a:p>
            <a:pPr marL="342900" indent="-342900" algn="ctr" eaLnBrk="1" hangingPunct="1">
              <a:spcBef>
                <a:spcPct val="50000"/>
              </a:spcBef>
            </a:pPr>
            <a:r>
              <a:rPr lang="ru-RU" altLang="ru-RU" sz="2400" b="1">
                <a:solidFill>
                  <a:srgbClr val="6C3AF8"/>
                </a:solidFill>
              </a:rPr>
              <a:t>О ВИДАХ ВЕТРА;</a:t>
            </a:r>
          </a:p>
        </p:txBody>
      </p:sp>
      <p:pic>
        <p:nvPicPr>
          <p:cNvPr id="15364" name="Picture 6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00526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WordArt 7"/>
          <p:cNvSpPr>
            <a:spLocks noChangeArrowheads="1" noChangeShapeType="1" noTextEdit="1"/>
          </p:cNvSpPr>
          <p:nvPr/>
        </p:nvSpPr>
        <p:spPr bwMode="auto">
          <a:xfrm>
            <a:off x="8532813" y="6092825"/>
            <a:ext cx="342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</a:t>
            </a:r>
          </a:p>
        </p:txBody>
      </p:sp>
      <p:pic>
        <p:nvPicPr>
          <p:cNvPr id="15366" name="Picture 8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00526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СПАСИБО ЗА УРОК!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i="1" smtClean="0">
                <a:solidFill>
                  <a:srgbClr val="C00000"/>
                </a:solidFill>
              </a:rPr>
              <a:t>«… когда знаешь, что делаешь, всегда получается….»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mtClean="0">
                <a:solidFill>
                  <a:srgbClr val="C00000"/>
                </a:solidFill>
              </a:rPr>
              <a:t>Ричард Бах</a:t>
            </a:r>
          </a:p>
        </p:txBody>
      </p:sp>
      <p:pic>
        <p:nvPicPr>
          <p:cNvPr id="16388" name="Picture 4" descr="images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0375" y="3141663"/>
            <a:ext cx="23749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WordArt 6"/>
          <p:cNvSpPr>
            <a:spLocks noChangeArrowheads="1" noChangeShapeType="1" noTextEdit="1"/>
          </p:cNvSpPr>
          <p:nvPr/>
        </p:nvSpPr>
        <p:spPr bwMode="auto">
          <a:xfrm>
            <a:off x="8459788" y="6092825"/>
            <a:ext cx="4000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12</a:t>
            </a:r>
          </a:p>
        </p:txBody>
      </p:sp>
      <p:pic>
        <p:nvPicPr>
          <p:cNvPr id="16390" name="Picture 7" descr="images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3141663"/>
            <a:ext cx="23749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8" descr="images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3141663"/>
            <a:ext cx="23749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/>
              <a:t>ЗАГАДКА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Кто не ведает границ?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Кто летит быстрее птиц?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Он , то грозен, то мятежен,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То как пух весенний нежен.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Кто свободней всех на свете?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smtClean="0"/>
              <a:t>Догадались? Это …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8748713" y="6021388"/>
            <a:ext cx="1714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5125" name="WordArt 6"/>
          <p:cNvSpPr>
            <a:spLocks noChangeArrowheads="1" noChangeShapeType="1" noTextEdit="1"/>
          </p:cNvSpPr>
          <p:nvPr/>
        </p:nvSpPr>
        <p:spPr bwMode="auto">
          <a:xfrm>
            <a:off x="6300788" y="4292600"/>
            <a:ext cx="1333500" cy="18637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? ?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7959725" cy="738187"/>
          </a:xfrm>
        </p:spPr>
        <p:txBody>
          <a:bodyPr/>
          <a:lstStyle/>
          <a:p>
            <a:pPr algn="ctr" eaLnBrk="1" hangingPunct="1"/>
            <a:r>
              <a:rPr lang="ru-RU" altLang="ru-RU" sz="3800" b="1" smtClean="0"/>
              <a:t/>
            </a:r>
            <a:br>
              <a:rPr lang="ru-RU" altLang="ru-RU" sz="3800" b="1" smtClean="0"/>
            </a:br>
            <a:r>
              <a:rPr lang="ru-RU" altLang="ru-RU" sz="5400" b="1" smtClean="0"/>
              <a:t>«ВЕТЕР»</a:t>
            </a:r>
            <a:endParaRPr lang="fr-FR" altLang="ru-RU" sz="5400" b="1" smtClean="0"/>
          </a:p>
        </p:txBody>
      </p:sp>
      <p:pic>
        <p:nvPicPr>
          <p:cNvPr id="10251" name="Picture 11" descr="ве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492375"/>
            <a:ext cx="56896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WordArt 15"/>
          <p:cNvSpPr>
            <a:spLocks noChangeArrowheads="1" noChangeShapeType="1" noTextEdit="1"/>
          </p:cNvSpPr>
          <p:nvPr/>
        </p:nvSpPr>
        <p:spPr bwMode="auto">
          <a:xfrm>
            <a:off x="8675688" y="6092825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51863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ВЕТЕР -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11188" y="1557338"/>
            <a:ext cx="7921625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altLang="ru-RU" sz="4400" b="1">
                <a:solidFill>
                  <a:schemeClr val="folHlink"/>
                </a:solidFill>
              </a:rPr>
              <a:t>ДВИЖЕНИЕ ВОЗДУХА</a:t>
            </a:r>
          </a:p>
          <a:p>
            <a:pPr algn="ctr" eaLnBrk="1" hangingPunct="1"/>
            <a:endParaRPr lang="ru-RU" altLang="ru-RU" sz="4400" b="1">
              <a:solidFill>
                <a:schemeClr val="folHlink"/>
              </a:solidFill>
            </a:endParaRPr>
          </a:p>
          <a:p>
            <a:pPr algn="ctr" eaLnBrk="1" hangingPunct="1"/>
            <a:r>
              <a:rPr lang="ru-RU" altLang="ru-RU" sz="4400" b="1">
                <a:solidFill>
                  <a:schemeClr val="folHlink"/>
                </a:solidFill>
              </a:rPr>
              <a:t> В ГОРИЗОНТАЛЬНОМ</a:t>
            </a:r>
          </a:p>
          <a:p>
            <a:pPr algn="ctr" eaLnBrk="1" hangingPunct="1"/>
            <a:r>
              <a:rPr lang="ru-RU" altLang="ru-RU" sz="4400" b="1">
                <a:solidFill>
                  <a:schemeClr val="folHlink"/>
                </a:solidFill>
              </a:rPr>
              <a:t> </a:t>
            </a:r>
          </a:p>
          <a:p>
            <a:pPr algn="ctr" eaLnBrk="1" hangingPunct="1"/>
            <a:r>
              <a:rPr lang="ru-RU" altLang="ru-RU" sz="4400" b="1">
                <a:solidFill>
                  <a:schemeClr val="folHlink"/>
                </a:solidFill>
              </a:rPr>
              <a:t>НАПРАВЛЕНИИ</a:t>
            </a:r>
            <a:endParaRPr lang="fr-FR" altLang="ru-RU" sz="4400" b="1">
              <a:solidFill>
                <a:schemeClr val="folHlink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403350" y="2565400"/>
            <a:ext cx="3384550" cy="142875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ru-RU"/>
          </a:p>
        </p:txBody>
      </p:sp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2124075" y="4005263"/>
            <a:ext cx="5761038" cy="1439862"/>
            <a:chOff x="1338" y="2523"/>
            <a:chExt cx="3629" cy="907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1338" y="2523"/>
              <a:ext cx="3629" cy="91"/>
            </a:xfrm>
            <a:prstGeom prst="doubleWave">
              <a:avLst>
                <a:gd name="adj1" fmla="val 0"/>
                <a:gd name="adj2" fmla="val 14"/>
              </a:avLst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1383" y="3339"/>
              <a:ext cx="2858" cy="91"/>
            </a:xfrm>
            <a:prstGeom prst="doubleWave">
              <a:avLst>
                <a:gd name="adj1" fmla="val 0"/>
                <a:gd name="adj2" fmla="val 14"/>
              </a:avLst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7175" name="WordArt 11"/>
          <p:cNvSpPr>
            <a:spLocks noChangeArrowheads="1" noChangeShapeType="1" noTextEdit="1"/>
          </p:cNvSpPr>
          <p:nvPr/>
        </p:nvSpPr>
        <p:spPr bwMode="auto">
          <a:xfrm>
            <a:off x="8675688" y="6021388"/>
            <a:ext cx="2381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bg1"/>
                </a:solidFill>
              </a:rPr>
              <a:t>НАПРАВЛЕНИЕ ВЕТРА</a:t>
            </a:r>
            <a:endParaRPr lang="fr-FR" altLang="ru-RU" b="1" smtClean="0">
              <a:solidFill>
                <a:schemeClr val="bg1"/>
              </a:solidFill>
            </a:endParaRPr>
          </a:p>
        </p:txBody>
      </p:sp>
      <p:grpSp>
        <p:nvGrpSpPr>
          <p:cNvPr id="8195" name="Group 7"/>
          <p:cNvGrpSpPr>
            <a:grpSpLocks/>
          </p:cNvGrpSpPr>
          <p:nvPr/>
        </p:nvGrpSpPr>
        <p:grpSpPr bwMode="auto">
          <a:xfrm>
            <a:off x="1116013" y="2420938"/>
            <a:ext cx="6553200" cy="2378075"/>
            <a:chOff x="703" y="1525"/>
            <a:chExt cx="4128" cy="1498"/>
          </a:xfrm>
        </p:grpSpPr>
        <p:sp>
          <p:nvSpPr>
            <p:cNvPr id="8197" name="Text Box 4"/>
            <p:cNvSpPr txBox="1">
              <a:spLocks noChangeArrowheads="1"/>
            </p:cNvSpPr>
            <p:nvPr/>
          </p:nvSpPr>
          <p:spPr bwMode="auto">
            <a:xfrm>
              <a:off x="703" y="1525"/>
              <a:ext cx="998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15000" b="1">
                  <a:solidFill>
                    <a:schemeClr val="folHlink"/>
                  </a:solidFill>
                </a:rPr>
                <a:t>Н</a:t>
              </a:r>
              <a:endParaRPr lang="fr-FR" altLang="ru-RU" sz="15000" b="1">
                <a:solidFill>
                  <a:schemeClr val="folHlink"/>
                </a:solidFill>
              </a:endParaRPr>
            </a:p>
          </p:txBody>
        </p:sp>
        <p:sp>
          <p:nvSpPr>
            <p:cNvPr id="8198" name="Text Box 5"/>
            <p:cNvSpPr txBox="1">
              <a:spLocks noChangeArrowheads="1"/>
            </p:cNvSpPr>
            <p:nvPr/>
          </p:nvSpPr>
          <p:spPr bwMode="auto">
            <a:xfrm>
              <a:off x="3833" y="1525"/>
              <a:ext cx="998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15000" b="1">
                  <a:solidFill>
                    <a:schemeClr val="folHlink"/>
                  </a:solidFill>
                </a:rPr>
                <a:t>В</a:t>
              </a:r>
              <a:endParaRPr lang="fr-FR" altLang="ru-RU" sz="15000" b="1">
                <a:solidFill>
                  <a:schemeClr val="folHlink"/>
                </a:solidFill>
              </a:endParaRPr>
            </a:p>
          </p:txBody>
        </p:sp>
        <p:sp>
          <p:nvSpPr>
            <p:cNvPr id="8199" name="AutoShape 6"/>
            <p:cNvSpPr>
              <a:spLocks noChangeArrowheads="1"/>
            </p:cNvSpPr>
            <p:nvPr/>
          </p:nvSpPr>
          <p:spPr bwMode="auto">
            <a:xfrm>
              <a:off x="1837" y="2115"/>
              <a:ext cx="1814" cy="499"/>
            </a:xfrm>
            <a:prstGeom prst="leftArrow">
              <a:avLst>
                <a:gd name="adj1" fmla="val 50000"/>
                <a:gd name="adj2" fmla="val 90882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8196" name="WordArt 8"/>
          <p:cNvSpPr>
            <a:spLocks noChangeArrowheads="1" noChangeShapeType="1" noTextEdit="1"/>
          </p:cNvSpPr>
          <p:nvPr/>
        </p:nvSpPr>
        <p:spPr bwMode="auto">
          <a:xfrm>
            <a:off x="8604250" y="6021388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Разрушительная сила ветра</a:t>
            </a:r>
          </a:p>
        </p:txBody>
      </p:sp>
      <p:pic>
        <p:nvPicPr>
          <p:cNvPr id="62468" name="Picture 4" descr="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27538" y="3357563"/>
            <a:ext cx="3810000" cy="2667000"/>
          </a:xfrm>
          <a:noFill/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2852738"/>
            <a:ext cx="3194050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6" descr="ветер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67175" y="1268413"/>
            <a:ext cx="3530600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7"/>
          <p:cNvSpPr>
            <a:spLocks noChangeArrowheads="1" noChangeShapeType="1" noTextEdit="1"/>
          </p:cNvSpPr>
          <p:nvPr/>
        </p:nvSpPr>
        <p:spPr bwMode="auto">
          <a:xfrm>
            <a:off x="8459788" y="6021388"/>
            <a:ext cx="23336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Определите названия ветров</a:t>
            </a:r>
          </a:p>
        </p:txBody>
      </p:sp>
      <p:pic>
        <p:nvPicPr>
          <p:cNvPr id="10243" name="Picture 4" descr="img1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700213"/>
            <a:ext cx="3295650" cy="1543050"/>
          </a:xfrm>
          <a:noFill/>
        </p:spPr>
      </p:pic>
      <p:pic>
        <p:nvPicPr>
          <p:cNvPr id="10244" name="Picture 5" descr="img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3644900"/>
            <a:ext cx="20955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img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2349500"/>
            <a:ext cx="2363788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WordArt 7"/>
          <p:cNvSpPr>
            <a:spLocks noChangeArrowheads="1" noChangeShapeType="1" noTextEdit="1"/>
          </p:cNvSpPr>
          <p:nvPr/>
        </p:nvSpPr>
        <p:spPr bwMode="auto">
          <a:xfrm>
            <a:off x="755650" y="1773238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10247" name="WordArt 9"/>
          <p:cNvSpPr>
            <a:spLocks noChangeArrowheads="1" noChangeShapeType="1" noTextEdit="1"/>
          </p:cNvSpPr>
          <p:nvPr/>
        </p:nvSpPr>
        <p:spPr bwMode="auto">
          <a:xfrm>
            <a:off x="4108450" y="3170238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0248" name="WordArt 10"/>
          <p:cNvSpPr>
            <a:spLocks noChangeArrowheads="1" noChangeShapeType="1" noTextEdit="1"/>
          </p:cNvSpPr>
          <p:nvPr/>
        </p:nvSpPr>
        <p:spPr bwMode="auto">
          <a:xfrm>
            <a:off x="5148263" y="2781300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pic>
        <p:nvPicPr>
          <p:cNvPr id="10249" name="Рисунок 1" descr="1249048435_pic_id262772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4727575"/>
            <a:ext cx="2339975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WordArt 12"/>
          <p:cNvSpPr>
            <a:spLocks noChangeArrowheads="1" noChangeShapeType="1" noTextEdit="1"/>
          </p:cNvSpPr>
          <p:nvPr/>
        </p:nvSpPr>
        <p:spPr bwMode="auto">
          <a:xfrm>
            <a:off x="8459788" y="6021388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Составь загадку о ветре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z="4800" smtClean="0"/>
              <a:t>---------------без ног,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4800" smtClean="0"/>
              <a:t>---------------рыщет,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4800" smtClean="0"/>
              <a:t>---------------да свищет,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4800" smtClean="0"/>
              <a:t>---------------ломает,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4800" smtClean="0"/>
              <a:t>---------------наклоняет.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8604250" y="6021388"/>
            <a:ext cx="1809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Как ветер помогает человеку?</a:t>
            </a:r>
          </a:p>
        </p:txBody>
      </p:sp>
      <p:pic>
        <p:nvPicPr>
          <p:cNvPr id="6554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>
            <a:lum bright="-12000" contrast="12000"/>
          </a:blip>
          <a:srcRect/>
          <a:stretch>
            <a:fillRect/>
          </a:stretch>
        </p:blipFill>
        <p:spPr>
          <a:xfrm>
            <a:off x="4140200" y="3716338"/>
            <a:ext cx="3622675" cy="2490787"/>
          </a:xfrm>
          <a:noFill/>
        </p:spPr>
      </p:pic>
      <p:pic>
        <p:nvPicPr>
          <p:cNvPr id="65541" name="Picture 5" descr="123443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9750" y="1557338"/>
            <a:ext cx="3311525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2" name="Picture 6" descr="5e55086ed8ee2fd8481d239160ca9cd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3933825"/>
            <a:ext cx="30956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8" descr="Рисунок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168900" y="1268413"/>
            <a:ext cx="19462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WordArt 9"/>
          <p:cNvSpPr>
            <a:spLocks noChangeArrowheads="1" noChangeShapeType="1" noTextEdit="1"/>
          </p:cNvSpPr>
          <p:nvPr/>
        </p:nvSpPr>
        <p:spPr bwMode="auto">
          <a:xfrm>
            <a:off x="8604250" y="6092825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1390</TotalTime>
  <Words>233</Words>
  <Application>Microsoft Office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Wingdings</vt:lpstr>
      <vt:lpstr>Times New Roman</vt:lpstr>
      <vt:lpstr>Arial Black</vt:lpstr>
      <vt:lpstr>Скругленный</vt:lpstr>
      <vt:lpstr>      филиал МАОУ «Аромашевская СОШ имени В.Д. Кармацкого» Юрминская СОШ»</vt:lpstr>
      <vt:lpstr>ЗАГАДКА</vt:lpstr>
      <vt:lpstr> «ВЕТЕР»</vt:lpstr>
      <vt:lpstr>Слайд 4</vt:lpstr>
      <vt:lpstr>НАПРАВЛЕНИЕ ВЕТРА</vt:lpstr>
      <vt:lpstr>Разрушительная сила ветра</vt:lpstr>
      <vt:lpstr>Определите названия ветров</vt:lpstr>
      <vt:lpstr>Составь загадку о ветре</vt:lpstr>
      <vt:lpstr>Как ветер помогает человеку?</vt:lpstr>
      <vt:lpstr>Памятка</vt:lpstr>
      <vt:lpstr>Роза ветров  д.Юрминка февраль</vt:lpstr>
      <vt:lpstr>ДОМАШНЕЕ ЗАДАНИЕ</vt:lpstr>
      <vt:lpstr>СПАСИБО ЗА УРОК!</vt:lpstr>
    </vt:vector>
  </TitlesOfParts>
  <Company>МОУ СОШ №11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Booryak</dc:creator>
  <cp:lastModifiedBy>Наталья</cp:lastModifiedBy>
  <cp:revision>65</cp:revision>
  <dcterms:created xsi:type="dcterms:W3CDTF">2007-02-07T08:46:45Z</dcterms:created>
  <dcterms:modified xsi:type="dcterms:W3CDTF">2023-03-13T05:24:08Z</dcterms:modified>
</cp:coreProperties>
</file>